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0" r:id="rId12"/>
    <p:sldId id="272" r:id="rId13"/>
    <p:sldId id="271" r:id="rId14"/>
    <p:sldId id="273" r:id="rId15"/>
    <p:sldId id="274" r:id="rId16"/>
    <p:sldId id="275" r:id="rId17"/>
    <p:sldId id="266" r:id="rId18"/>
    <p:sldId id="267" r:id="rId19"/>
    <p:sldId id="268" r:id="rId20"/>
    <p:sldId id="269" r:id="rId21"/>
    <p:sldId id="276" r:id="rId22"/>
    <p:sldId id="277" r:id="rId23"/>
    <p:sldId id="278" r:id="rId24"/>
    <p:sldId id="27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64" autoAdjust="0"/>
    <p:restoredTop sz="94660"/>
  </p:normalViewPr>
  <p:slideViewPr>
    <p:cSldViewPr snapToGrid="0">
      <p:cViewPr varScale="1">
        <p:scale>
          <a:sx n="73" d="100"/>
          <a:sy n="73" d="100"/>
        </p:scale>
        <p:origin x="122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ons.wikimedia.org/wiki/File:Logo_Sitio_Web.png" TargetMode="External"/><Relationship Id="rId3" Type="http://schemas.openxmlformats.org/officeDocument/2006/relationships/image" Target="../media/image2.png"/><Relationship Id="rId7" Type="http://schemas.openxmlformats.org/officeDocument/2006/relationships/hyperlink" Target="https://freepngimg.com/png/64785-icons-envelope-computer-mail-message-email" TargetMode="External"/><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commons.wikimedia.org/wiki/File:Instagram_simple_icon.svg" TargetMode="External"/><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ons.wikimedia.org/wiki/File:Logo_Sitio_Web.png" TargetMode="External"/><Relationship Id="rId3" Type="http://schemas.openxmlformats.org/officeDocument/2006/relationships/image" Target="../media/image2.png"/><Relationship Id="rId7" Type="http://schemas.openxmlformats.org/officeDocument/2006/relationships/hyperlink" Target="https://freepngimg.com/png/64785-icons-envelope-computer-mail-message-email" TargetMode="External"/><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commons.wikimedia.org/wiki/File:Instagram_simple_icon.svg" TargetMode="External"/><Relationship Id="rId4" Type="http://schemas.openxmlformats.org/officeDocument/2006/relationships/image" Target="../media/image3.png"/><Relationship Id="rId9" Type="http://schemas.microsoft.com/office/2007/relationships/hdphoto" Target="../media/hdphoto1.wdp"/></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ons.wikimedia.org/wiki/File:Logo_Sitio_Web.png" TargetMode="External"/><Relationship Id="rId3" Type="http://schemas.openxmlformats.org/officeDocument/2006/relationships/image" Target="../media/image2.png"/><Relationship Id="rId7" Type="http://schemas.openxmlformats.org/officeDocument/2006/relationships/hyperlink" Target="https://freepngimg.com/png/64785-icons-envelope-computer-mail-message-email" TargetMode="External"/><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commons.wikimedia.org/wiki/File:Instagram_simple_icon.svg" TargetMode="External"/><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ons.wikimedia.org/wiki/File:Logo_Sitio_Web.png" TargetMode="External"/><Relationship Id="rId3" Type="http://schemas.openxmlformats.org/officeDocument/2006/relationships/image" Target="../media/image2.png"/><Relationship Id="rId7" Type="http://schemas.openxmlformats.org/officeDocument/2006/relationships/hyperlink" Target="https://freepngimg.com/png/64785-icons-envelope-computer-mail-message-email" TargetMode="External"/><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commons.wikimedia.org/wiki/File:Instagram_simple_icon.svg" TargetMode="External"/><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ons.wikimedia.org/wiki/File:Logo_Sitio_Web.png" TargetMode="External"/><Relationship Id="rId3" Type="http://schemas.openxmlformats.org/officeDocument/2006/relationships/image" Target="../media/image2.png"/><Relationship Id="rId7" Type="http://schemas.openxmlformats.org/officeDocument/2006/relationships/hyperlink" Target="https://freepngimg.com/png/64785-icons-envelope-computer-mail-message-email" TargetMode="External"/><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commons.wikimedia.org/wiki/File:Instagram_simple_icon.svg" TargetMode="External"/><Relationship Id="rId4" Type="http://schemas.openxmlformats.org/officeDocument/2006/relationships/image" Target="../media/image3.png"/><Relationship Id="rId9" Type="http://schemas.microsoft.com/office/2007/relationships/hdphoto" Target="../media/hdphoto1.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ons.wikimedia.org/wiki/File:Logo_Sitio_Web.png" TargetMode="External"/><Relationship Id="rId3" Type="http://schemas.openxmlformats.org/officeDocument/2006/relationships/image" Target="../media/image2.png"/><Relationship Id="rId7" Type="http://schemas.openxmlformats.org/officeDocument/2006/relationships/hyperlink" Target="https://freepngimg.com/png/64785-icons-envelope-computer-mail-message-email" TargetMode="External"/><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commons.wikimedia.org/wiki/File:Instagram_simple_icon.svg" TargetMode="External"/><Relationship Id="rId4" Type="http://schemas.openxmlformats.org/officeDocument/2006/relationships/image" Target="../media/image3.png"/><Relationship Id="rId9" Type="http://schemas.microsoft.com/office/2007/relationships/hdphoto" Target="../media/hdphoto1.wdp"/></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ons.wikimedia.org/wiki/File:Logo_Sitio_Web.png" TargetMode="External"/><Relationship Id="rId3" Type="http://schemas.openxmlformats.org/officeDocument/2006/relationships/image" Target="../media/image2.png"/><Relationship Id="rId7" Type="http://schemas.openxmlformats.org/officeDocument/2006/relationships/hyperlink" Target="https://freepngimg.com/png/64785-icons-envelope-computer-mail-message-email" TargetMode="External"/><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commons.wikimedia.org/wiki/File:Instagram_simple_icon.svg" TargetMode="External"/><Relationship Id="rId4" Type="http://schemas.openxmlformats.org/officeDocument/2006/relationships/image" Target="../media/image3.png"/><Relationship Id="rId9" Type="http://schemas.microsoft.com/office/2007/relationships/hdphoto" Target="../media/hdphoto1.wdp"/></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ons.wikimedia.org/wiki/File:Logo_Sitio_Web.png" TargetMode="External"/><Relationship Id="rId3" Type="http://schemas.openxmlformats.org/officeDocument/2006/relationships/image" Target="../media/image2.png"/><Relationship Id="rId7" Type="http://schemas.openxmlformats.org/officeDocument/2006/relationships/hyperlink" Target="https://freepngimg.com/png/64785-icons-envelope-computer-mail-message-email" TargetMode="External"/><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commons.wikimedia.org/wiki/File:Instagram_simple_icon.svg" TargetMode="External"/><Relationship Id="rId4" Type="http://schemas.openxmlformats.org/officeDocument/2006/relationships/image" Target="../media/image3.png"/><Relationship Id="rId9" Type="http://schemas.microsoft.com/office/2007/relationships/hdphoto" Target="../media/hdphoto1.wdp"/></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ons.wikimedia.org/wiki/File:Logo_Sitio_Web.png" TargetMode="External"/><Relationship Id="rId3" Type="http://schemas.openxmlformats.org/officeDocument/2006/relationships/image" Target="../media/image2.png"/><Relationship Id="rId7" Type="http://schemas.openxmlformats.org/officeDocument/2006/relationships/hyperlink" Target="https://freepngimg.com/png/64785-icons-envelope-computer-mail-message-email" TargetMode="External"/><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commons.wikimedia.org/wiki/File:Instagram_simple_icon.svg" TargetMode="External"/><Relationship Id="rId4" Type="http://schemas.openxmlformats.org/officeDocument/2006/relationships/image" Target="../media/image3.png"/><Relationship Id="rId9" Type="http://schemas.microsoft.com/office/2007/relationships/hdphoto" Target="../media/hdphoto1.wdp"/></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ons.wikimedia.org/wiki/File:Logo_Sitio_Web.png" TargetMode="External"/><Relationship Id="rId3" Type="http://schemas.openxmlformats.org/officeDocument/2006/relationships/image" Target="../media/image2.png"/><Relationship Id="rId7" Type="http://schemas.openxmlformats.org/officeDocument/2006/relationships/hyperlink" Target="https://freepngimg.com/png/64785-icons-envelope-computer-mail-message-email" TargetMode="External"/><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commons.wikimedia.org/wiki/File:Instagram_simple_icon.svg" TargetMode="External"/><Relationship Id="rId4" Type="http://schemas.openxmlformats.org/officeDocument/2006/relationships/image" Target="../media/image3.png"/><Relationship Id="rId9" Type="http://schemas.microsoft.com/office/2007/relationships/hdphoto" Target="../media/hdphoto1.wdp"/></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commons.wikimedia.org/wiki/File:Logo_Sitio_Web.png" TargetMode="External"/><Relationship Id="rId3" Type="http://schemas.openxmlformats.org/officeDocument/2006/relationships/image" Target="../media/image2.png"/><Relationship Id="rId7" Type="http://schemas.openxmlformats.org/officeDocument/2006/relationships/hyperlink" Target="https://freepngimg.com/png/64785-icons-envelope-computer-mail-message-email" TargetMode="External"/><Relationship Id="rId12"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commons.wikimedia.org/wiki/File:Instagram_simple_icon.svg" TargetMode="External"/><Relationship Id="rId4" Type="http://schemas.openxmlformats.org/officeDocument/2006/relationships/image" Target="../media/image3.png"/><Relationship Id="rId9"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A4E88DF-0A10-4D32-BE90-F12653E89EBA}" type="datetimeFigureOut">
              <a:rPr lang="en-ID" smtClean="0"/>
              <a:t>12/04/2022</a:t>
            </a:fld>
            <a:endParaRPr lang="en-ID"/>
          </a:p>
        </p:txBody>
      </p:sp>
      <p:sp>
        <p:nvSpPr>
          <p:cNvPr id="5" name="Footer Placeholder 4"/>
          <p:cNvSpPr>
            <a:spLocks noGrp="1"/>
          </p:cNvSpPr>
          <p:nvPr>
            <p:ph type="ftr" sz="quarter" idx="11"/>
          </p:nvPr>
        </p:nvSpPr>
        <p:spPr/>
        <p:txBody>
          <a:bodyPr/>
          <a:lstStyle/>
          <a:p>
            <a:endParaRPr lang="en-ID" dirty="0"/>
          </a:p>
        </p:txBody>
      </p:sp>
      <p:sp>
        <p:nvSpPr>
          <p:cNvPr id="6" name="Slide Number Placeholder 5"/>
          <p:cNvSpPr>
            <a:spLocks noGrp="1"/>
          </p:cNvSpPr>
          <p:nvPr>
            <p:ph type="sldNum" sz="quarter" idx="12"/>
          </p:nvPr>
        </p:nvSpPr>
        <p:spPr/>
        <p:txBody>
          <a:bodyPr/>
          <a:lstStyle/>
          <a:p>
            <a:fld id="{BD1977FD-F3EF-4269-A169-5F2E82B4785B}" type="slidenum">
              <a:rPr lang="en-ID" smtClean="0"/>
              <a:t>‹#›</a:t>
            </a:fld>
            <a:endParaRPr lang="en-ID" dirty="0"/>
          </a:p>
        </p:txBody>
      </p:sp>
      <p:pic>
        <p:nvPicPr>
          <p:cNvPr id="11" name="Picture 10" descr="Logo, icon&#10;&#10;Description automatically generated">
            <a:extLst>
              <a:ext uri="{FF2B5EF4-FFF2-40B4-BE49-F238E27FC236}">
                <a16:creationId xmlns:a16="http://schemas.microsoft.com/office/drawing/2014/main" id="{B6FE3045-A8C7-4E7C-85C0-27CE24DE3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1000" y="173719"/>
            <a:ext cx="935612" cy="720000"/>
          </a:xfrm>
          <a:prstGeom prst="rect">
            <a:avLst/>
          </a:prstGeom>
        </p:spPr>
      </p:pic>
      <p:pic>
        <p:nvPicPr>
          <p:cNvPr id="12" name="Picture 11" descr="Logo&#10;&#10;Description automatically generated">
            <a:extLst>
              <a:ext uri="{FF2B5EF4-FFF2-40B4-BE49-F238E27FC236}">
                <a16:creationId xmlns:a16="http://schemas.microsoft.com/office/drawing/2014/main" id="{F9AB0BBF-BF4F-47DC-AD9F-6758AD2F31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2082" y="173719"/>
            <a:ext cx="1247774" cy="720000"/>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7E385B94-D9FA-4FAE-B851-282EAB0176AA}"/>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5286035" y="173719"/>
            <a:ext cx="1304903" cy="720000"/>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9099726B-2B5C-4C70-A84C-FC1E2A24F2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6386" y="173719"/>
            <a:ext cx="1929187" cy="720000"/>
          </a:xfrm>
          <a:prstGeom prst="rect">
            <a:avLst/>
          </a:prstGeom>
        </p:spPr>
      </p:pic>
      <p:sp>
        <p:nvSpPr>
          <p:cNvPr id="19" name="Rectangle 18">
            <a:extLst>
              <a:ext uri="{FF2B5EF4-FFF2-40B4-BE49-F238E27FC236}">
                <a16:creationId xmlns:a16="http://schemas.microsoft.com/office/drawing/2014/main" id="{CB84D5D2-FECC-491D-912E-5850302A8459}"/>
              </a:ext>
            </a:extLst>
          </p:cNvPr>
          <p:cNvSpPr/>
          <p:nvPr userDrawn="1"/>
        </p:nvSpPr>
        <p:spPr>
          <a:xfrm>
            <a:off x="0" y="6347725"/>
            <a:ext cx="9144000" cy="510275"/>
          </a:xfrm>
          <a:prstGeom prst="rect">
            <a:avLst/>
          </a:prstGeom>
          <a:solidFill>
            <a:srgbClr val="D4A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US" sz="1800" b="1" dirty="0">
                <a:solidFill>
                  <a:schemeClr val="tx1">
                    <a:lumMod val="75000"/>
                    <a:lumOff val="25000"/>
                  </a:schemeClr>
                </a:solidFill>
                <a:latin typeface="Georgia" panose="02040502050405020303" pitchFamily="18" charset="0"/>
                <a:cs typeface="Cavolini" panose="020B0502040204020203" pitchFamily="66" charset="0"/>
              </a:rPr>
              <a:t>if.ittelkom-sby.ac.id		</a:t>
            </a:r>
            <a:r>
              <a:rPr lang="en-US" sz="1800" b="1" dirty="0" err="1">
                <a:solidFill>
                  <a:schemeClr val="tx1">
                    <a:lumMod val="75000"/>
                    <a:lumOff val="25000"/>
                  </a:schemeClr>
                </a:solidFill>
                <a:latin typeface="Georgia" panose="02040502050405020303" pitchFamily="18" charset="0"/>
                <a:cs typeface="Cavolini" panose="020B0502040204020203" pitchFamily="66" charset="0"/>
              </a:rPr>
              <a:t>if.ittelkomsby</a:t>
            </a:r>
            <a:r>
              <a:rPr lang="en-US" sz="1800" b="1" dirty="0">
                <a:solidFill>
                  <a:schemeClr val="tx1">
                    <a:lumMod val="75000"/>
                    <a:lumOff val="25000"/>
                  </a:schemeClr>
                </a:solidFill>
                <a:latin typeface="Georgia" panose="02040502050405020303" pitchFamily="18" charset="0"/>
                <a:cs typeface="Cavolini" panose="020B0502040204020203" pitchFamily="66" charset="0"/>
              </a:rPr>
              <a:t>		if@ittelkom-sby.ac.id</a:t>
            </a:r>
            <a:endParaRPr lang="en-ID" sz="1800" b="1" dirty="0">
              <a:solidFill>
                <a:schemeClr val="tx1">
                  <a:lumMod val="75000"/>
                  <a:lumOff val="25000"/>
                </a:schemeClr>
              </a:solidFill>
              <a:latin typeface="Georgia" panose="02040502050405020303" pitchFamily="18" charset="0"/>
              <a:cs typeface="Cavolini" panose="020B0502040204020203" pitchFamily="66" charset="0"/>
            </a:endParaRPr>
          </a:p>
        </p:txBody>
      </p:sp>
      <p:pic>
        <p:nvPicPr>
          <p:cNvPr id="20" name="Graphic 14" descr="Icon&#10;&#10;Description automatically generated">
            <a:extLst>
              <a:ext uri="{FF2B5EF4-FFF2-40B4-BE49-F238E27FC236}">
                <a16:creationId xmlns:a16="http://schemas.microsoft.com/office/drawing/2014/main" id="{E0F3B094-9552-45EB-A195-B1EC96DFF92C}"/>
              </a:ext>
            </a:extLst>
          </p:cNvPr>
          <p:cNvPicPr>
            <a:picLocks noChangeAspect="1"/>
          </p:cNvPicPr>
          <p:nvPr userDrawn="1"/>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5709856" y="6461990"/>
            <a:ext cx="243726" cy="244161"/>
          </a:xfrm>
          <a:prstGeom prst="rect">
            <a:avLst/>
          </a:prstGeom>
        </p:spPr>
      </p:pic>
      <p:pic>
        <p:nvPicPr>
          <p:cNvPr id="21" name="Graphic 22" descr="Shape&#10;&#10;Description automatically generated with low confidence">
            <a:extLst>
              <a:ext uri="{FF2B5EF4-FFF2-40B4-BE49-F238E27FC236}">
                <a16:creationId xmlns:a16="http://schemas.microsoft.com/office/drawing/2014/main" id="{BEC495C9-6754-4E6F-AA0A-7A9A085015BE}"/>
              </a:ext>
            </a:extLst>
          </p:cNvPr>
          <p:cNvPicPr>
            <a:picLocks noChangeAspect="1"/>
          </p:cNvPicPr>
          <p:nvPr userDrawn="1"/>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3451398" y="6465245"/>
            <a:ext cx="243726" cy="244162"/>
          </a:xfrm>
          <a:prstGeom prst="rect">
            <a:avLst/>
          </a:prstGeom>
        </p:spPr>
      </p:pic>
      <p:pic>
        <p:nvPicPr>
          <p:cNvPr id="22" name="Graphic 18">
            <a:extLst>
              <a:ext uri="{FF2B5EF4-FFF2-40B4-BE49-F238E27FC236}">
                <a16:creationId xmlns:a16="http://schemas.microsoft.com/office/drawing/2014/main" id="{D887EA26-EC66-4619-983F-67D48681AEE4}"/>
              </a:ext>
            </a:extLst>
          </p:cNvPr>
          <p:cNvPicPr>
            <a:picLocks noChangeAspect="1"/>
          </p:cNvPicPr>
          <p:nvPr userDrawn="1"/>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268498" y="6484393"/>
            <a:ext cx="249479" cy="219831"/>
          </a:xfrm>
          <a:prstGeom prst="rect">
            <a:avLst/>
          </a:prstGeom>
        </p:spPr>
      </p:pic>
    </p:spTree>
    <p:extLst>
      <p:ext uri="{BB962C8B-B14F-4D97-AF65-F5344CB8AC3E}">
        <p14:creationId xmlns:p14="http://schemas.microsoft.com/office/powerpoint/2010/main" val="3978454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1064481"/>
            <a:ext cx="7886700" cy="626208"/>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4E88DF-0A10-4D32-BE90-F12653E89EBA}" type="datetimeFigureOut">
              <a:rPr lang="en-ID" smtClean="0"/>
              <a:t>12/04/2022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BD1977FD-F3EF-4269-A169-5F2E82B4785B}" type="slidenum">
              <a:rPr lang="en-ID" smtClean="0"/>
              <a:t>‹#›</a:t>
            </a:fld>
            <a:endParaRPr lang="en-ID"/>
          </a:p>
        </p:txBody>
      </p:sp>
      <p:sp>
        <p:nvSpPr>
          <p:cNvPr id="7" name="Date Placeholder 3">
            <a:extLst>
              <a:ext uri="{FF2B5EF4-FFF2-40B4-BE49-F238E27FC236}">
                <a16:creationId xmlns:a16="http://schemas.microsoft.com/office/drawing/2014/main" id="{8083F388-0CBE-4007-A3A4-274FB3D5961A}"/>
              </a:ext>
            </a:extLst>
          </p:cNvPr>
          <p:cNvSpPr txBox="1">
            <a:spLocks/>
          </p:cNvSpPr>
          <p:nvPr userDrawn="1"/>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4E88DF-0A10-4D32-BE90-F12653E89EBA}" type="datetimeFigureOut">
              <a:rPr lang="en-ID" smtClean="0"/>
              <a:pPr/>
              <a:t>12/04/2022</a:t>
            </a:fld>
            <a:endParaRPr lang="en-ID"/>
          </a:p>
        </p:txBody>
      </p:sp>
      <p:sp>
        <p:nvSpPr>
          <p:cNvPr id="8" name="Slide Number Placeholder 5">
            <a:extLst>
              <a:ext uri="{FF2B5EF4-FFF2-40B4-BE49-F238E27FC236}">
                <a16:creationId xmlns:a16="http://schemas.microsoft.com/office/drawing/2014/main" id="{3D117CCE-438B-4D22-88C5-4FF28B63AADE}"/>
              </a:ext>
            </a:extLst>
          </p:cNvPr>
          <p:cNvSpPr txBox="1">
            <a:spLocks/>
          </p:cNvSpPr>
          <p:nvPr userDrawn="1"/>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D1977FD-F3EF-4269-A169-5F2E82B4785B}" type="slidenum">
              <a:rPr lang="en-ID" smtClean="0"/>
              <a:pPr/>
              <a:t>‹#›</a:t>
            </a:fld>
            <a:endParaRPr lang="en-ID" dirty="0"/>
          </a:p>
        </p:txBody>
      </p:sp>
      <p:pic>
        <p:nvPicPr>
          <p:cNvPr id="9" name="Picture 8" descr="Logo, icon&#10;&#10;Description automatically generated">
            <a:extLst>
              <a:ext uri="{FF2B5EF4-FFF2-40B4-BE49-F238E27FC236}">
                <a16:creationId xmlns:a16="http://schemas.microsoft.com/office/drawing/2014/main" id="{65F3A8CE-4A21-46E5-9702-F67B355F30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1000" y="173719"/>
            <a:ext cx="935612" cy="720000"/>
          </a:xfrm>
          <a:prstGeom prst="rect">
            <a:avLst/>
          </a:prstGeom>
        </p:spPr>
      </p:pic>
      <p:pic>
        <p:nvPicPr>
          <p:cNvPr id="10" name="Picture 9" descr="Logo&#10;&#10;Description automatically generated">
            <a:extLst>
              <a:ext uri="{FF2B5EF4-FFF2-40B4-BE49-F238E27FC236}">
                <a16:creationId xmlns:a16="http://schemas.microsoft.com/office/drawing/2014/main" id="{1BF7962B-EF37-4349-8188-BCB4190F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2082" y="173719"/>
            <a:ext cx="1247774" cy="720000"/>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49ACB79F-9B22-45DC-8DFF-570DC28AF8F4}"/>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5286035" y="173719"/>
            <a:ext cx="1304903" cy="720000"/>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9439311E-964D-4248-861D-0116545781E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6386" y="173719"/>
            <a:ext cx="1929187" cy="720000"/>
          </a:xfrm>
          <a:prstGeom prst="rect">
            <a:avLst/>
          </a:prstGeom>
        </p:spPr>
      </p:pic>
      <p:sp>
        <p:nvSpPr>
          <p:cNvPr id="13" name="Rectangle 12">
            <a:extLst>
              <a:ext uri="{FF2B5EF4-FFF2-40B4-BE49-F238E27FC236}">
                <a16:creationId xmlns:a16="http://schemas.microsoft.com/office/drawing/2014/main" id="{C41217B5-5FB2-47CD-8B62-C4273BA44002}"/>
              </a:ext>
            </a:extLst>
          </p:cNvPr>
          <p:cNvSpPr/>
          <p:nvPr userDrawn="1"/>
        </p:nvSpPr>
        <p:spPr>
          <a:xfrm>
            <a:off x="0" y="6347725"/>
            <a:ext cx="9144000" cy="510275"/>
          </a:xfrm>
          <a:prstGeom prst="rect">
            <a:avLst/>
          </a:prstGeom>
          <a:solidFill>
            <a:srgbClr val="D4A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US" sz="1800" b="1" dirty="0">
                <a:solidFill>
                  <a:schemeClr val="tx1">
                    <a:lumMod val="75000"/>
                    <a:lumOff val="25000"/>
                  </a:schemeClr>
                </a:solidFill>
                <a:latin typeface="Georgia" panose="02040502050405020303" pitchFamily="18" charset="0"/>
                <a:cs typeface="Cavolini" panose="020B0502040204020203" pitchFamily="66" charset="0"/>
              </a:rPr>
              <a:t>if.ittelkom-sby.ac.id		</a:t>
            </a:r>
            <a:r>
              <a:rPr lang="en-US" sz="1800" b="1" dirty="0" err="1">
                <a:solidFill>
                  <a:schemeClr val="tx1">
                    <a:lumMod val="75000"/>
                    <a:lumOff val="25000"/>
                  </a:schemeClr>
                </a:solidFill>
                <a:latin typeface="Georgia" panose="02040502050405020303" pitchFamily="18" charset="0"/>
                <a:cs typeface="Cavolini" panose="020B0502040204020203" pitchFamily="66" charset="0"/>
              </a:rPr>
              <a:t>if.ittelkomsby</a:t>
            </a:r>
            <a:r>
              <a:rPr lang="en-US" sz="1800" b="1" dirty="0">
                <a:solidFill>
                  <a:schemeClr val="tx1">
                    <a:lumMod val="75000"/>
                    <a:lumOff val="25000"/>
                  </a:schemeClr>
                </a:solidFill>
                <a:latin typeface="Georgia" panose="02040502050405020303" pitchFamily="18" charset="0"/>
                <a:cs typeface="Cavolini" panose="020B0502040204020203" pitchFamily="66" charset="0"/>
              </a:rPr>
              <a:t>		if@ittelkom-sby.ac.id</a:t>
            </a:r>
            <a:endParaRPr lang="en-ID" sz="1800" b="1" dirty="0">
              <a:solidFill>
                <a:schemeClr val="tx1">
                  <a:lumMod val="75000"/>
                  <a:lumOff val="25000"/>
                </a:schemeClr>
              </a:solidFill>
              <a:latin typeface="Georgia" panose="02040502050405020303" pitchFamily="18" charset="0"/>
              <a:cs typeface="Cavolini" panose="020B0502040204020203" pitchFamily="66" charset="0"/>
            </a:endParaRPr>
          </a:p>
        </p:txBody>
      </p:sp>
      <p:pic>
        <p:nvPicPr>
          <p:cNvPr id="14" name="Graphic 14" descr="Icon&#10;&#10;Description automatically generated">
            <a:extLst>
              <a:ext uri="{FF2B5EF4-FFF2-40B4-BE49-F238E27FC236}">
                <a16:creationId xmlns:a16="http://schemas.microsoft.com/office/drawing/2014/main" id="{851F756D-BC60-4E16-990B-0CD372A15845}"/>
              </a:ext>
            </a:extLst>
          </p:cNvPr>
          <p:cNvPicPr>
            <a:picLocks noChangeAspect="1"/>
          </p:cNvPicPr>
          <p:nvPr userDrawn="1"/>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5709856" y="6461990"/>
            <a:ext cx="243726" cy="244161"/>
          </a:xfrm>
          <a:prstGeom prst="rect">
            <a:avLst/>
          </a:prstGeom>
        </p:spPr>
      </p:pic>
      <p:pic>
        <p:nvPicPr>
          <p:cNvPr id="15" name="Graphic 22" descr="Shape&#10;&#10;Description automatically generated with low confidence">
            <a:extLst>
              <a:ext uri="{FF2B5EF4-FFF2-40B4-BE49-F238E27FC236}">
                <a16:creationId xmlns:a16="http://schemas.microsoft.com/office/drawing/2014/main" id="{D3CE06C9-D927-411F-B457-943AE8312009}"/>
              </a:ext>
            </a:extLst>
          </p:cNvPr>
          <p:cNvPicPr>
            <a:picLocks noChangeAspect="1"/>
          </p:cNvPicPr>
          <p:nvPr userDrawn="1"/>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3451398" y="6465245"/>
            <a:ext cx="243726" cy="244162"/>
          </a:xfrm>
          <a:prstGeom prst="rect">
            <a:avLst/>
          </a:prstGeom>
        </p:spPr>
      </p:pic>
      <p:pic>
        <p:nvPicPr>
          <p:cNvPr id="16" name="Graphic 18">
            <a:extLst>
              <a:ext uri="{FF2B5EF4-FFF2-40B4-BE49-F238E27FC236}">
                <a16:creationId xmlns:a16="http://schemas.microsoft.com/office/drawing/2014/main" id="{D305B3F2-B99D-4E3B-9D26-C009A8794853}"/>
              </a:ext>
            </a:extLst>
          </p:cNvPr>
          <p:cNvPicPr>
            <a:picLocks noChangeAspect="1"/>
          </p:cNvPicPr>
          <p:nvPr userDrawn="1"/>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268498" y="6484393"/>
            <a:ext cx="249479" cy="219831"/>
          </a:xfrm>
          <a:prstGeom prst="rect">
            <a:avLst/>
          </a:prstGeom>
        </p:spPr>
      </p:pic>
    </p:spTree>
    <p:extLst>
      <p:ext uri="{BB962C8B-B14F-4D97-AF65-F5344CB8AC3E}">
        <p14:creationId xmlns:p14="http://schemas.microsoft.com/office/powerpoint/2010/main" val="927803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247774"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365125"/>
            <a:ext cx="5493763"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BD1977FD-F3EF-4269-A169-5F2E82B4785B}" type="slidenum">
              <a:rPr lang="en-ID" smtClean="0"/>
              <a:t>‹#›</a:t>
            </a:fld>
            <a:endParaRPr lang="en-ID"/>
          </a:p>
        </p:txBody>
      </p:sp>
      <p:pic>
        <p:nvPicPr>
          <p:cNvPr id="9" name="Picture 8" descr="Logo, icon&#10;&#10;Description automatically generated">
            <a:extLst>
              <a:ext uri="{FF2B5EF4-FFF2-40B4-BE49-F238E27FC236}">
                <a16:creationId xmlns:a16="http://schemas.microsoft.com/office/drawing/2014/main" id="{E034CCB5-BBEE-4486-A686-DFCFDBBB7D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8245619" y="6030194"/>
            <a:ext cx="935612" cy="720000"/>
          </a:xfrm>
          <a:prstGeom prst="rect">
            <a:avLst/>
          </a:prstGeom>
        </p:spPr>
      </p:pic>
      <p:pic>
        <p:nvPicPr>
          <p:cNvPr id="10" name="Picture 9" descr="Logo&#10;&#10;Description automatically generated">
            <a:extLst>
              <a:ext uri="{FF2B5EF4-FFF2-40B4-BE49-F238E27FC236}">
                <a16:creationId xmlns:a16="http://schemas.microsoft.com/office/drawing/2014/main" id="{9D3C5CC8-F255-496D-8A9A-60EAC1478F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8089538" y="4857357"/>
            <a:ext cx="1247774" cy="720000"/>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77D114AA-098A-4A07-8DA1-8D11B81E53E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rot="5400000">
            <a:off x="8060974" y="3499875"/>
            <a:ext cx="1304903" cy="720000"/>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27B2EFA9-535A-4228-AE7E-053A26A5A51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5400000">
            <a:off x="7748832" y="877665"/>
            <a:ext cx="1929187" cy="720000"/>
          </a:xfrm>
          <a:prstGeom prst="rect">
            <a:avLst/>
          </a:prstGeom>
        </p:spPr>
      </p:pic>
      <p:sp>
        <p:nvSpPr>
          <p:cNvPr id="13" name="Rectangle 12">
            <a:extLst>
              <a:ext uri="{FF2B5EF4-FFF2-40B4-BE49-F238E27FC236}">
                <a16:creationId xmlns:a16="http://schemas.microsoft.com/office/drawing/2014/main" id="{7A762929-FFB6-43FA-81F9-DABEA991172C}"/>
              </a:ext>
            </a:extLst>
          </p:cNvPr>
          <p:cNvSpPr/>
          <p:nvPr userDrawn="1"/>
        </p:nvSpPr>
        <p:spPr>
          <a:xfrm rot="5400000">
            <a:off x="-3177096" y="3173863"/>
            <a:ext cx="6858002" cy="510275"/>
          </a:xfrm>
          <a:prstGeom prst="rect">
            <a:avLst/>
          </a:prstGeom>
          <a:solidFill>
            <a:srgbClr val="D4A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US" sz="1200" b="1" dirty="0">
                <a:solidFill>
                  <a:schemeClr val="tx1">
                    <a:lumMod val="75000"/>
                    <a:lumOff val="25000"/>
                  </a:schemeClr>
                </a:solidFill>
                <a:latin typeface="Georgia" panose="02040502050405020303" pitchFamily="18" charset="0"/>
                <a:cs typeface="Cavolini" panose="020B0502040204020203" pitchFamily="66" charset="0"/>
              </a:rPr>
              <a:t>if.ittelkom-sby.ac.id		</a:t>
            </a:r>
            <a:r>
              <a:rPr lang="en-US" sz="1200" b="1" dirty="0" err="1">
                <a:solidFill>
                  <a:schemeClr val="tx1">
                    <a:lumMod val="75000"/>
                    <a:lumOff val="25000"/>
                  </a:schemeClr>
                </a:solidFill>
                <a:latin typeface="Georgia" panose="02040502050405020303" pitchFamily="18" charset="0"/>
                <a:cs typeface="Cavolini" panose="020B0502040204020203" pitchFamily="66" charset="0"/>
              </a:rPr>
              <a:t>if.ittelkomsby</a:t>
            </a:r>
            <a:r>
              <a:rPr lang="en-US" sz="1200" b="1" dirty="0">
                <a:solidFill>
                  <a:schemeClr val="tx1">
                    <a:lumMod val="75000"/>
                    <a:lumOff val="25000"/>
                  </a:schemeClr>
                </a:solidFill>
                <a:latin typeface="Georgia" panose="02040502050405020303" pitchFamily="18" charset="0"/>
                <a:cs typeface="Cavolini" panose="020B0502040204020203" pitchFamily="66" charset="0"/>
              </a:rPr>
              <a:t>		if@ittelkom-sby.ac.id</a:t>
            </a:r>
            <a:endParaRPr lang="en-ID" sz="1200" b="1" dirty="0">
              <a:solidFill>
                <a:schemeClr val="tx1">
                  <a:lumMod val="75000"/>
                  <a:lumOff val="25000"/>
                </a:schemeClr>
              </a:solidFill>
              <a:latin typeface="Georgia" panose="02040502050405020303" pitchFamily="18" charset="0"/>
              <a:cs typeface="Cavolini" panose="020B0502040204020203" pitchFamily="66" charset="0"/>
            </a:endParaRPr>
          </a:p>
        </p:txBody>
      </p:sp>
      <p:pic>
        <p:nvPicPr>
          <p:cNvPr id="14" name="Graphic 14" descr="Icon&#10;&#10;Description automatically generated">
            <a:extLst>
              <a:ext uri="{FF2B5EF4-FFF2-40B4-BE49-F238E27FC236}">
                <a16:creationId xmlns:a16="http://schemas.microsoft.com/office/drawing/2014/main" id="{395F08EB-FB78-47E7-A784-78A2A003D5AD}"/>
              </a:ext>
            </a:extLst>
          </p:cNvPr>
          <p:cNvPicPr>
            <a:picLocks noChangeAspect="1"/>
          </p:cNvPicPr>
          <p:nvPr userDrawn="1"/>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rot="5400000">
            <a:off x="142206" y="4268384"/>
            <a:ext cx="243726" cy="244161"/>
          </a:xfrm>
          <a:prstGeom prst="rect">
            <a:avLst/>
          </a:prstGeom>
        </p:spPr>
      </p:pic>
      <p:pic>
        <p:nvPicPr>
          <p:cNvPr id="15" name="Graphic 22" descr="Shape&#10;&#10;Description automatically generated with low confidence">
            <a:extLst>
              <a:ext uri="{FF2B5EF4-FFF2-40B4-BE49-F238E27FC236}">
                <a16:creationId xmlns:a16="http://schemas.microsoft.com/office/drawing/2014/main" id="{81A86A96-C176-4014-A2BA-2D6A818EB043}"/>
              </a:ext>
            </a:extLst>
          </p:cNvPr>
          <p:cNvPicPr>
            <a:picLocks noChangeAspect="1"/>
          </p:cNvPicPr>
          <p:nvPr userDrawn="1"/>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rot="5400000">
            <a:off x="117876" y="2512370"/>
            <a:ext cx="243726" cy="244162"/>
          </a:xfrm>
          <a:prstGeom prst="rect">
            <a:avLst/>
          </a:prstGeom>
        </p:spPr>
      </p:pic>
      <p:pic>
        <p:nvPicPr>
          <p:cNvPr id="16" name="Graphic 18">
            <a:extLst>
              <a:ext uri="{FF2B5EF4-FFF2-40B4-BE49-F238E27FC236}">
                <a16:creationId xmlns:a16="http://schemas.microsoft.com/office/drawing/2014/main" id="{A3414723-CC17-43A8-8183-976A86103CB6}"/>
              </a:ext>
            </a:extLst>
          </p:cNvPr>
          <p:cNvPicPr>
            <a:picLocks noChangeAspect="1"/>
          </p:cNvPicPr>
          <p:nvPr userDrawn="1"/>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rot="5400000">
            <a:off x="127165" y="221220"/>
            <a:ext cx="249479" cy="219831"/>
          </a:xfrm>
          <a:prstGeom prst="rect">
            <a:avLst/>
          </a:prstGeom>
        </p:spPr>
      </p:pic>
    </p:spTree>
    <p:extLst>
      <p:ext uri="{BB962C8B-B14F-4D97-AF65-F5344CB8AC3E}">
        <p14:creationId xmlns:p14="http://schemas.microsoft.com/office/powerpoint/2010/main" val="586855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064481"/>
            <a:ext cx="7886700" cy="843454"/>
          </a:xfrm>
        </p:spPr>
        <p:txBody>
          <a:bodyPr/>
          <a:lstStyle/>
          <a:p>
            <a:r>
              <a:rPr lang="en-US" dirty="0"/>
              <a:t>Click to edit Master title style</a:t>
            </a:r>
          </a:p>
        </p:txBody>
      </p:sp>
      <p:sp>
        <p:nvSpPr>
          <p:cNvPr id="3" name="Content Placeholder 2"/>
          <p:cNvSpPr>
            <a:spLocks noGrp="1"/>
          </p:cNvSpPr>
          <p:nvPr>
            <p:ph idx="1"/>
          </p:nvPr>
        </p:nvSpPr>
        <p:spPr>
          <a:xfrm>
            <a:off x="628650" y="2044459"/>
            <a:ext cx="7886700" cy="41325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A4E88DF-0A10-4D32-BE90-F12653E89EBA}" type="datetimeFigureOut">
              <a:rPr lang="en-ID" smtClean="0"/>
              <a:t>12/04/2022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BD1977FD-F3EF-4269-A169-5F2E82B4785B}" type="slidenum">
              <a:rPr lang="en-ID" smtClean="0"/>
              <a:t>‹#›</a:t>
            </a:fld>
            <a:endParaRPr lang="en-ID"/>
          </a:p>
        </p:txBody>
      </p:sp>
      <p:sp>
        <p:nvSpPr>
          <p:cNvPr id="7" name="Date Placeholder 3">
            <a:extLst>
              <a:ext uri="{FF2B5EF4-FFF2-40B4-BE49-F238E27FC236}">
                <a16:creationId xmlns:a16="http://schemas.microsoft.com/office/drawing/2014/main" id="{E8D09F26-1AC7-46A7-B8A3-01A54531C8BE}"/>
              </a:ext>
            </a:extLst>
          </p:cNvPr>
          <p:cNvSpPr txBox="1">
            <a:spLocks/>
          </p:cNvSpPr>
          <p:nvPr userDrawn="1"/>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4E88DF-0A10-4D32-BE90-F12653E89EBA}" type="datetimeFigureOut">
              <a:rPr lang="en-ID" smtClean="0"/>
              <a:pPr/>
              <a:t>12/04/2022</a:t>
            </a:fld>
            <a:endParaRPr lang="en-ID"/>
          </a:p>
        </p:txBody>
      </p:sp>
      <p:sp>
        <p:nvSpPr>
          <p:cNvPr id="8" name="Slide Number Placeholder 5">
            <a:extLst>
              <a:ext uri="{FF2B5EF4-FFF2-40B4-BE49-F238E27FC236}">
                <a16:creationId xmlns:a16="http://schemas.microsoft.com/office/drawing/2014/main" id="{44D9A3E3-A45C-4973-8B48-164E463D877E}"/>
              </a:ext>
            </a:extLst>
          </p:cNvPr>
          <p:cNvSpPr txBox="1">
            <a:spLocks/>
          </p:cNvSpPr>
          <p:nvPr userDrawn="1"/>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D1977FD-F3EF-4269-A169-5F2E82B4785B}" type="slidenum">
              <a:rPr lang="en-ID" smtClean="0"/>
              <a:pPr/>
              <a:t>‹#›</a:t>
            </a:fld>
            <a:endParaRPr lang="en-ID" dirty="0"/>
          </a:p>
        </p:txBody>
      </p:sp>
      <p:pic>
        <p:nvPicPr>
          <p:cNvPr id="9" name="Picture 8" descr="Logo, icon&#10;&#10;Description automatically generated">
            <a:extLst>
              <a:ext uri="{FF2B5EF4-FFF2-40B4-BE49-F238E27FC236}">
                <a16:creationId xmlns:a16="http://schemas.microsoft.com/office/drawing/2014/main" id="{43195AB2-8F6D-4300-8042-E0BBA51550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1000" y="173719"/>
            <a:ext cx="935612" cy="720000"/>
          </a:xfrm>
          <a:prstGeom prst="rect">
            <a:avLst/>
          </a:prstGeom>
        </p:spPr>
      </p:pic>
      <p:pic>
        <p:nvPicPr>
          <p:cNvPr id="10" name="Picture 9" descr="Logo&#10;&#10;Description automatically generated">
            <a:extLst>
              <a:ext uri="{FF2B5EF4-FFF2-40B4-BE49-F238E27FC236}">
                <a16:creationId xmlns:a16="http://schemas.microsoft.com/office/drawing/2014/main" id="{75B1BB34-6B1A-4F46-A1AF-538F7E5805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2082" y="173719"/>
            <a:ext cx="1247774" cy="720000"/>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F94305BD-09EA-4DB7-A61F-0805ABDFF586}"/>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5286035" y="173719"/>
            <a:ext cx="1304903" cy="720000"/>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5D003453-6DAD-47BC-84B0-7F5DD873047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6386" y="173719"/>
            <a:ext cx="1929187" cy="720000"/>
          </a:xfrm>
          <a:prstGeom prst="rect">
            <a:avLst/>
          </a:prstGeom>
        </p:spPr>
      </p:pic>
      <p:sp>
        <p:nvSpPr>
          <p:cNvPr id="13" name="Rectangle 12">
            <a:extLst>
              <a:ext uri="{FF2B5EF4-FFF2-40B4-BE49-F238E27FC236}">
                <a16:creationId xmlns:a16="http://schemas.microsoft.com/office/drawing/2014/main" id="{CE82B6DA-3EE9-4367-87C7-A0A8750D45A3}"/>
              </a:ext>
            </a:extLst>
          </p:cNvPr>
          <p:cNvSpPr/>
          <p:nvPr userDrawn="1"/>
        </p:nvSpPr>
        <p:spPr>
          <a:xfrm>
            <a:off x="0" y="6347725"/>
            <a:ext cx="9144000" cy="510275"/>
          </a:xfrm>
          <a:prstGeom prst="rect">
            <a:avLst/>
          </a:prstGeom>
          <a:solidFill>
            <a:srgbClr val="D4A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US" sz="1800" b="1" dirty="0">
                <a:solidFill>
                  <a:schemeClr val="tx1">
                    <a:lumMod val="75000"/>
                    <a:lumOff val="25000"/>
                  </a:schemeClr>
                </a:solidFill>
                <a:latin typeface="Georgia" panose="02040502050405020303" pitchFamily="18" charset="0"/>
                <a:cs typeface="Cavolini" panose="020B0502040204020203" pitchFamily="66" charset="0"/>
              </a:rPr>
              <a:t>if.ittelkom-sby.ac.id		</a:t>
            </a:r>
            <a:r>
              <a:rPr lang="en-US" sz="1800" b="1" dirty="0" err="1">
                <a:solidFill>
                  <a:schemeClr val="tx1">
                    <a:lumMod val="75000"/>
                    <a:lumOff val="25000"/>
                  </a:schemeClr>
                </a:solidFill>
                <a:latin typeface="Georgia" panose="02040502050405020303" pitchFamily="18" charset="0"/>
                <a:cs typeface="Cavolini" panose="020B0502040204020203" pitchFamily="66" charset="0"/>
              </a:rPr>
              <a:t>if.ittelkomsby</a:t>
            </a:r>
            <a:r>
              <a:rPr lang="en-US" sz="1800" b="1" dirty="0">
                <a:solidFill>
                  <a:schemeClr val="tx1">
                    <a:lumMod val="75000"/>
                    <a:lumOff val="25000"/>
                  </a:schemeClr>
                </a:solidFill>
                <a:latin typeface="Georgia" panose="02040502050405020303" pitchFamily="18" charset="0"/>
                <a:cs typeface="Cavolini" panose="020B0502040204020203" pitchFamily="66" charset="0"/>
              </a:rPr>
              <a:t>		if@ittelkom-sby.ac.id</a:t>
            </a:r>
            <a:endParaRPr lang="en-ID" sz="1800" b="1" dirty="0">
              <a:solidFill>
                <a:schemeClr val="tx1">
                  <a:lumMod val="75000"/>
                  <a:lumOff val="25000"/>
                </a:schemeClr>
              </a:solidFill>
              <a:latin typeface="Georgia" panose="02040502050405020303" pitchFamily="18" charset="0"/>
              <a:cs typeface="Cavolini" panose="020B0502040204020203" pitchFamily="66" charset="0"/>
            </a:endParaRPr>
          </a:p>
        </p:txBody>
      </p:sp>
      <p:pic>
        <p:nvPicPr>
          <p:cNvPr id="14" name="Graphic 14" descr="Icon&#10;&#10;Description automatically generated">
            <a:extLst>
              <a:ext uri="{FF2B5EF4-FFF2-40B4-BE49-F238E27FC236}">
                <a16:creationId xmlns:a16="http://schemas.microsoft.com/office/drawing/2014/main" id="{366B7A1A-EBE9-4A1A-A704-7A6C3EF6D4DA}"/>
              </a:ext>
            </a:extLst>
          </p:cNvPr>
          <p:cNvPicPr>
            <a:picLocks noChangeAspect="1"/>
          </p:cNvPicPr>
          <p:nvPr userDrawn="1"/>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5709856" y="6461990"/>
            <a:ext cx="243726" cy="244161"/>
          </a:xfrm>
          <a:prstGeom prst="rect">
            <a:avLst/>
          </a:prstGeom>
        </p:spPr>
      </p:pic>
      <p:pic>
        <p:nvPicPr>
          <p:cNvPr id="15" name="Graphic 22" descr="Shape&#10;&#10;Description automatically generated with low confidence">
            <a:extLst>
              <a:ext uri="{FF2B5EF4-FFF2-40B4-BE49-F238E27FC236}">
                <a16:creationId xmlns:a16="http://schemas.microsoft.com/office/drawing/2014/main" id="{834A6FCF-F2C8-469F-B261-11EAF935FB67}"/>
              </a:ext>
            </a:extLst>
          </p:cNvPr>
          <p:cNvPicPr>
            <a:picLocks noChangeAspect="1"/>
          </p:cNvPicPr>
          <p:nvPr userDrawn="1"/>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3451398" y="6465245"/>
            <a:ext cx="243726" cy="244162"/>
          </a:xfrm>
          <a:prstGeom prst="rect">
            <a:avLst/>
          </a:prstGeom>
        </p:spPr>
      </p:pic>
      <p:pic>
        <p:nvPicPr>
          <p:cNvPr id="16" name="Graphic 18">
            <a:extLst>
              <a:ext uri="{FF2B5EF4-FFF2-40B4-BE49-F238E27FC236}">
                <a16:creationId xmlns:a16="http://schemas.microsoft.com/office/drawing/2014/main" id="{76BE797D-3A4B-47D4-BA49-EFB41104C588}"/>
              </a:ext>
            </a:extLst>
          </p:cNvPr>
          <p:cNvPicPr>
            <a:picLocks noChangeAspect="1"/>
          </p:cNvPicPr>
          <p:nvPr userDrawn="1"/>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268498" y="6484393"/>
            <a:ext cx="249479" cy="219831"/>
          </a:xfrm>
          <a:prstGeom prst="rect">
            <a:avLst/>
          </a:prstGeom>
        </p:spPr>
      </p:pic>
    </p:spTree>
    <p:extLst>
      <p:ext uri="{BB962C8B-B14F-4D97-AF65-F5344CB8AC3E}">
        <p14:creationId xmlns:p14="http://schemas.microsoft.com/office/powerpoint/2010/main" val="1884936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4E88DF-0A10-4D32-BE90-F12653E89EBA}" type="datetimeFigureOut">
              <a:rPr lang="en-ID" smtClean="0"/>
              <a:t>12/04/2022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BD1977FD-F3EF-4269-A169-5F2E82B4785B}" type="slidenum">
              <a:rPr lang="en-ID" smtClean="0"/>
              <a:t>‹#›</a:t>
            </a:fld>
            <a:endParaRPr lang="en-ID"/>
          </a:p>
        </p:txBody>
      </p:sp>
      <p:sp>
        <p:nvSpPr>
          <p:cNvPr id="7" name="Date Placeholder 3">
            <a:extLst>
              <a:ext uri="{FF2B5EF4-FFF2-40B4-BE49-F238E27FC236}">
                <a16:creationId xmlns:a16="http://schemas.microsoft.com/office/drawing/2014/main" id="{7E5C2896-2868-4696-AE26-A35119AAACC4}"/>
              </a:ext>
            </a:extLst>
          </p:cNvPr>
          <p:cNvSpPr txBox="1">
            <a:spLocks/>
          </p:cNvSpPr>
          <p:nvPr userDrawn="1"/>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4E88DF-0A10-4D32-BE90-F12653E89EBA}" type="datetimeFigureOut">
              <a:rPr lang="en-ID" smtClean="0"/>
              <a:pPr/>
              <a:t>12/04/2022</a:t>
            </a:fld>
            <a:endParaRPr lang="en-ID"/>
          </a:p>
        </p:txBody>
      </p:sp>
      <p:sp>
        <p:nvSpPr>
          <p:cNvPr id="8" name="Slide Number Placeholder 5">
            <a:extLst>
              <a:ext uri="{FF2B5EF4-FFF2-40B4-BE49-F238E27FC236}">
                <a16:creationId xmlns:a16="http://schemas.microsoft.com/office/drawing/2014/main" id="{2A2CDC1C-6CEE-4FE3-94A0-91E123DF3373}"/>
              </a:ext>
            </a:extLst>
          </p:cNvPr>
          <p:cNvSpPr txBox="1">
            <a:spLocks/>
          </p:cNvSpPr>
          <p:nvPr userDrawn="1"/>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D1977FD-F3EF-4269-A169-5F2E82B4785B}" type="slidenum">
              <a:rPr lang="en-ID" smtClean="0"/>
              <a:pPr/>
              <a:t>‹#›</a:t>
            </a:fld>
            <a:endParaRPr lang="en-ID" dirty="0"/>
          </a:p>
        </p:txBody>
      </p:sp>
      <p:pic>
        <p:nvPicPr>
          <p:cNvPr id="9" name="Picture 8" descr="Logo, icon&#10;&#10;Description automatically generated">
            <a:extLst>
              <a:ext uri="{FF2B5EF4-FFF2-40B4-BE49-F238E27FC236}">
                <a16:creationId xmlns:a16="http://schemas.microsoft.com/office/drawing/2014/main" id="{74AB6797-FC74-4709-83BE-4EA2105E4C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1000" y="173719"/>
            <a:ext cx="935612" cy="720000"/>
          </a:xfrm>
          <a:prstGeom prst="rect">
            <a:avLst/>
          </a:prstGeom>
        </p:spPr>
      </p:pic>
      <p:pic>
        <p:nvPicPr>
          <p:cNvPr id="10" name="Picture 9" descr="Logo&#10;&#10;Description automatically generated">
            <a:extLst>
              <a:ext uri="{FF2B5EF4-FFF2-40B4-BE49-F238E27FC236}">
                <a16:creationId xmlns:a16="http://schemas.microsoft.com/office/drawing/2014/main" id="{98C6F2C2-5479-4F63-808A-D671E9E38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2082" y="173719"/>
            <a:ext cx="1247774" cy="720000"/>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19539C2A-AF84-499C-984D-7D2B04BDB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5286035" y="173719"/>
            <a:ext cx="1304903" cy="720000"/>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DA301F24-792F-4129-9595-3714B3F1858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6386" y="173719"/>
            <a:ext cx="1929187" cy="720000"/>
          </a:xfrm>
          <a:prstGeom prst="rect">
            <a:avLst/>
          </a:prstGeom>
        </p:spPr>
      </p:pic>
      <p:sp>
        <p:nvSpPr>
          <p:cNvPr id="13" name="Rectangle 12">
            <a:extLst>
              <a:ext uri="{FF2B5EF4-FFF2-40B4-BE49-F238E27FC236}">
                <a16:creationId xmlns:a16="http://schemas.microsoft.com/office/drawing/2014/main" id="{27E57299-974F-4F3E-B09F-BCFBC50342FA}"/>
              </a:ext>
            </a:extLst>
          </p:cNvPr>
          <p:cNvSpPr/>
          <p:nvPr userDrawn="1"/>
        </p:nvSpPr>
        <p:spPr>
          <a:xfrm>
            <a:off x="0" y="6347725"/>
            <a:ext cx="9144000" cy="510275"/>
          </a:xfrm>
          <a:prstGeom prst="rect">
            <a:avLst/>
          </a:prstGeom>
          <a:solidFill>
            <a:srgbClr val="D4A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US" sz="1800" b="1" dirty="0">
                <a:solidFill>
                  <a:schemeClr val="tx1">
                    <a:lumMod val="75000"/>
                    <a:lumOff val="25000"/>
                  </a:schemeClr>
                </a:solidFill>
                <a:latin typeface="Georgia" panose="02040502050405020303" pitchFamily="18" charset="0"/>
                <a:cs typeface="Cavolini" panose="020B0502040204020203" pitchFamily="66" charset="0"/>
              </a:rPr>
              <a:t>if.ittelkom-sby.ac.id		</a:t>
            </a:r>
            <a:r>
              <a:rPr lang="en-US" sz="1800" b="1" dirty="0" err="1">
                <a:solidFill>
                  <a:schemeClr val="tx1">
                    <a:lumMod val="75000"/>
                    <a:lumOff val="25000"/>
                  </a:schemeClr>
                </a:solidFill>
                <a:latin typeface="Georgia" panose="02040502050405020303" pitchFamily="18" charset="0"/>
                <a:cs typeface="Cavolini" panose="020B0502040204020203" pitchFamily="66" charset="0"/>
              </a:rPr>
              <a:t>if.ittelkomsby</a:t>
            </a:r>
            <a:r>
              <a:rPr lang="en-US" sz="1800" b="1" dirty="0">
                <a:solidFill>
                  <a:schemeClr val="tx1">
                    <a:lumMod val="75000"/>
                    <a:lumOff val="25000"/>
                  </a:schemeClr>
                </a:solidFill>
                <a:latin typeface="Georgia" panose="02040502050405020303" pitchFamily="18" charset="0"/>
                <a:cs typeface="Cavolini" panose="020B0502040204020203" pitchFamily="66" charset="0"/>
              </a:rPr>
              <a:t>		if@ittelkom-sby.ac.id</a:t>
            </a:r>
            <a:endParaRPr lang="en-ID" sz="1800" b="1" dirty="0">
              <a:solidFill>
                <a:schemeClr val="tx1">
                  <a:lumMod val="75000"/>
                  <a:lumOff val="25000"/>
                </a:schemeClr>
              </a:solidFill>
              <a:latin typeface="Georgia" panose="02040502050405020303" pitchFamily="18" charset="0"/>
              <a:cs typeface="Cavolini" panose="020B0502040204020203" pitchFamily="66" charset="0"/>
            </a:endParaRPr>
          </a:p>
        </p:txBody>
      </p:sp>
      <p:pic>
        <p:nvPicPr>
          <p:cNvPr id="14" name="Graphic 14" descr="Icon&#10;&#10;Description automatically generated">
            <a:extLst>
              <a:ext uri="{FF2B5EF4-FFF2-40B4-BE49-F238E27FC236}">
                <a16:creationId xmlns:a16="http://schemas.microsoft.com/office/drawing/2014/main" id="{0F53D499-71B9-4E9A-8F69-A9093670F371}"/>
              </a:ext>
            </a:extLst>
          </p:cNvPr>
          <p:cNvPicPr>
            <a:picLocks noChangeAspect="1"/>
          </p:cNvPicPr>
          <p:nvPr userDrawn="1"/>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5709856" y="6461990"/>
            <a:ext cx="243726" cy="244161"/>
          </a:xfrm>
          <a:prstGeom prst="rect">
            <a:avLst/>
          </a:prstGeom>
        </p:spPr>
      </p:pic>
      <p:pic>
        <p:nvPicPr>
          <p:cNvPr id="15" name="Graphic 22" descr="Shape&#10;&#10;Description automatically generated with low confidence">
            <a:extLst>
              <a:ext uri="{FF2B5EF4-FFF2-40B4-BE49-F238E27FC236}">
                <a16:creationId xmlns:a16="http://schemas.microsoft.com/office/drawing/2014/main" id="{97133F65-6CB8-4175-880E-F5ED46A878C3}"/>
              </a:ext>
            </a:extLst>
          </p:cNvPr>
          <p:cNvPicPr>
            <a:picLocks noChangeAspect="1"/>
          </p:cNvPicPr>
          <p:nvPr userDrawn="1"/>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3451398" y="6465245"/>
            <a:ext cx="243726" cy="244162"/>
          </a:xfrm>
          <a:prstGeom prst="rect">
            <a:avLst/>
          </a:prstGeom>
        </p:spPr>
      </p:pic>
      <p:pic>
        <p:nvPicPr>
          <p:cNvPr id="16" name="Graphic 18">
            <a:extLst>
              <a:ext uri="{FF2B5EF4-FFF2-40B4-BE49-F238E27FC236}">
                <a16:creationId xmlns:a16="http://schemas.microsoft.com/office/drawing/2014/main" id="{EDF43E7B-24AE-4BA1-A512-0B82088D3C69}"/>
              </a:ext>
            </a:extLst>
          </p:cNvPr>
          <p:cNvPicPr>
            <a:picLocks noChangeAspect="1"/>
          </p:cNvPicPr>
          <p:nvPr userDrawn="1"/>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268498" y="6484393"/>
            <a:ext cx="249479" cy="219831"/>
          </a:xfrm>
          <a:prstGeom prst="rect">
            <a:avLst/>
          </a:prstGeom>
        </p:spPr>
      </p:pic>
    </p:spTree>
    <p:extLst>
      <p:ext uri="{BB962C8B-B14F-4D97-AF65-F5344CB8AC3E}">
        <p14:creationId xmlns:p14="http://schemas.microsoft.com/office/powerpoint/2010/main" val="148913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064481"/>
            <a:ext cx="7886700" cy="1014486"/>
          </a:xfrm>
        </p:spPr>
        <p:txBody>
          <a:bodyPr/>
          <a:lstStyle/>
          <a:p>
            <a:r>
              <a:rPr lang="en-US" dirty="0"/>
              <a:t>Click to edit Master title style</a:t>
            </a:r>
          </a:p>
        </p:txBody>
      </p:sp>
      <p:sp>
        <p:nvSpPr>
          <p:cNvPr id="3" name="Content Placeholder 2"/>
          <p:cNvSpPr>
            <a:spLocks noGrp="1"/>
          </p:cNvSpPr>
          <p:nvPr>
            <p:ph sz="half" idx="1"/>
          </p:nvPr>
        </p:nvSpPr>
        <p:spPr>
          <a:xfrm>
            <a:off x="628650" y="2320505"/>
            <a:ext cx="3886200" cy="3856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320505"/>
            <a:ext cx="3886200" cy="38564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A4E88DF-0A10-4D32-BE90-F12653E89EBA}" type="datetimeFigureOut">
              <a:rPr lang="en-ID" smtClean="0"/>
              <a:t>12/04/2022</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BD1977FD-F3EF-4269-A169-5F2E82B4785B}" type="slidenum">
              <a:rPr lang="en-ID" smtClean="0"/>
              <a:t>‹#›</a:t>
            </a:fld>
            <a:endParaRPr lang="en-ID"/>
          </a:p>
        </p:txBody>
      </p:sp>
      <p:sp>
        <p:nvSpPr>
          <p:cNvPr id="8" name="Date Placeholder 3">
            <a:extLst>
              <a:ext uri="{FF2B5EF4-FFF2-40B4-BE49-F238E27FC236}">
                <a16:creationId xmlns:a16="http://schemas.microsoft.com/office/drawing/2014/main" id="{938020BC-0C6F-4825-98D3-26F57CEFC11B}"/>
              </a:ext>
            </a:extLst>
          </p:cNvPr>
          <p:cNvSpPr txBox="1">
            <a:spLocks/>
          </p:cNvSpPr>
          <p:nvPr userDrawn="1"/>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4E88DF-0A10-4D32-BE90-F12653E89EBA}" type="datetimeFigureOut">
              <a:rPr lang="en-ID" smtClean="0"/>
              <a:pPr/>
              <a:t>12/04/2022</a:t>
            </a:fld>
            <a:endParaRPr lang="en-ID"/>
          </a:p>
        </p:txBody>
      </p:sp>
      <p:sp>
        <p:nvSpPr>
          <p:cNvPr id="9" name="Slide Number Placeholder 5">
            <a:extLst>
              <a:ext uri="{FF2B5EF4-FFF2-40B4-BE49-F238E27FC236}">
                <a16:creationId xmlns:a16="http://schemas.microsoft.com/office/drawing/2014/main" id="{28746805-8619-475B-8F43-4AC7E88985C7}"/>
              </a:ext>
            </a:extLst>
          </p:cNvPr>
          <p:cNvSpPr txBox="1">
            <a:spLocks/>
          </p:cNvSpPr>
          <p:nvPr userDrawn="1"/>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D1977FD-F3EF-4269-A169-5F2E82B4785B}" type="slidenum">
              <a:rPr lang="en-ID" smtClean="0"/>
              <a:pPr/>
              <a:t>‹#›</a:t>
            </a:fld>
            <a:endParaRPr lang="en-ID" dirty="0"/>
          </a:p>
        </p:txBody>
      </p:sp>
      <p:pic>
        <p:nvPicPr>
          <p:cNvPr id="10" name="Picture 9" descr="Logo, icon&#10;&#10;Description automatically generated">
            <a:extLst>
              <a:ext uri="{FF2B5EF4-FFF2-40B4-BE49-F238E27FC236}">
                <a16:creationId xmlns:a16="http://schemas.microsoft.com/office/drawing/2014/main" id="{A5D20EE2-CCB6-4DAA-959F-22679BC3B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1000" y="173719"/>
            <a:ext cx="935612" cy="720000"/>
          </a:xfrm>
          <a:prstGeom prst="rect">
            <a:avLst/>
          </a:prstGeom>
        </p:spPr>
      </p:pic>
      <p:pic>
        <p:nvPicPr>
          <p:cNvPr id="11" name="Picture 10" descr="Logo&#10;&#10;Description automatically generated">
            <a:extLst>
              <a:ext uri="{FF2B5EF4-FFF2-40B4-BE49-F238E27FC236}">
                <a16:creationId xmlns:a16="http://schemas.microsoft.com/office/drawing/2014/main" id="{45AC888E-193A-45A6-9C68-AF5A00C8A3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2082" y="173719"/>
            <a:ext cx="1247774" cy="720000"/>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49EACDBA-ED06-4E01-A27C-D840319879A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5286035" y="173719"/>
            <a:ext cx="1304903" cy="720000"/>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1326E054-FFBF-4D42-9180-8EBA68377E2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6386" y="173719"/>
            <a:ext cx="1929187" cy="720000"/>
          </a:xfrm>
          <a:prstGeom prst="rect">
            <a:avLst/>
          </a:prstGeom>
        </p:spPr>
      </p:pic>
      <p:sp>
        <p:nvSpPr>
          <p:cNvPr id="14" name="Rectangle 13">
            <a:extLst>
              <a:ext uri="{FF2B5EF4-FFF2-40B4-BE49-F238E27FC236}">
                <a16:creationId xmlns:a16="http://schemas.microsoft.com/office/drawing/2014/main" id="{51D179DC-1206-4A8A-91D6-3F8C7A2CF305}"/>
              </a:ext>
            </a:extLst>
          </p:cNvPr>
          <p:cNvSpPr/>
          <p:nvPr userDrawn="1"/>
        </p:nvSpPr>
        <p:spPr>
          <a:xfrm>
            <a:off x="0" y="6347725"/>
            <a:ext cx="9144000" cy="510275"/>
          </a:xfrm>
          <a:prstGeom prst="rect">
            <a:avLst/>
          </a:prstGeom>
          <a:solidFill>
            <a:srgbClr val="D4A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US" sz="1800" b="1" dirty="0">
                <a:solidFill>
                  <a:schemeClr val="tx1">
                    <a:lumMod val="75000"/>
                    <a:lumOff val="25000"/>
                  </a:schemeClr>
                </a:solidFill>
                <a:latin typeface="Georgia" panose="02040502050405020303" pitchFamily="18" charset="0"/>
                <a:cs typeface="Cavolini" panose="020B0502040204020203" pitchFamily="66" charset="0"/>
              </a:rPr>
              <a:t>if.ittelkom-sby.ac.id		</a:t>
            </a:r>
            <a:r>
              <a:rPr lang="en-US" sz="1800" b="1" dirty="0" err="1">
                <a:solidFill>
                  <a:schemeClr val="tx1">
                    <a:lumMod val="75000"/>
                    <a:lumOff val="25000"/>
                  </a:schemeClr>
                </a:solidFill>
                <a:latin typeface="Georgia" panose="02040502050405020303" pitchFamily="18" charset="0"/>
                <a:cs typeface="Cavolini" panose="020B0502040204020203" pitchFamily="66" charset="0"/>
              </a:rPr>
              <a:t>if.ittelkomsby</a:t>
            </a:r>
            <a:r>
              <a:rPr lang="en-US" sz="1800" b="1" dirty="0">
                <a:solidFill>
                  <a:schemeClr val="tx1">
                    <a:lumMod val="75000"/>
                    <a:lumOff val="25000"/>
                  </a:schemeClr>
                </a:solidFill>
                <a:latin typeface="Georgia" panose="02040502050405020303" pitchFamily="18" charset="0"/>
                <a:cs typeface="Cavolini" panose="020B0502040204020203" pitchFamily="66" charset="0"/>
              </a:rPr>
              <a:t>		if@ittelkom-sby.ac.id</a:t>
            </a:r>
            <a:endParaRPr lang="en-ID" sz="1800" b="1" dirty="0">
              <a:solidFill>
                <a:schemeClr val="tx1">
                  <a:lumMod val="75000"/>
                  <a:lumOff val="25000"/>
                </a:schemeClr>
              </a:solidFill>
              <a:latin typeface="Georgia" panose="02040502050405020303" pitchFamily="18" charset="0"/>
              <a:cs typeface="Cavolini" panose="020B0502040204020203" pitchFamily="66" charset="0"/>
            </a:endParaRPr>
          </a:p>
        </p:txBody>
      </p:sp>
      <p:pic>
        <p:nvPicPr>
          <p:cNvPr id="15" name="Graphic 14" descr="Icon&#10;&#10;Description automatically generated">
            <a:extLst>
              <a:ext uri="{FF2B5EF4-FFF2-40B4-BE49-F238E27FC236}">
                <a16:creationId xmlns:a16="http://schemas.microsoft.com/office/drawing/2014/main" id="{4490B0B7-34DC-40E1-8F43-E1E8134024DB}"/>
              </a:ext>
            </a:extLst>
          </p:cNvPr>
          <p:cNvPicPr>
            <a:picLocks noChangeAspect="1"/>
          </p:cNvPicPr>
          <p:nvPr userDrawn="1"/>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5709856" y="6461990"/>
            <a:ext cx="243726" cy="244161"/>
          </a:xfrm>
          <a:prstGeom prst="rect">
            <a:avLst/>
          </a:prstGeom>
        </p:spPr>
      </p:pic>
      <p:pic>
        <p:nvPicPr>
          <p:cNvPr id="16" name="Graphic 22" descr="Shape&#10;&#10;Description automatically generated with low confidence">
            <a:extLst>
              <a:ext uri="{FF2B5EF4-FFF2-40B4-BE49-F238E27FC236}">
                <a16:creationId xmlns:a16="http://schemas.microsoft.com/office/drawing/2014/main" id="{19B63135-019A-4AD1-B668-A069A595B80F}"/>
              </a:ext>
            </a:extLst>
          </p:cNvPr>
          <p:cNvPicPr>
            <a:picLocks noChangeAspect="1"/>
          </p:cNvPicPr>
          <p:nvPr userDrawn="1"/>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3451398" y="6465245"/>
            <a:ext cx="243726" cy="244162"/>
          </a:xfrm>
          <a:prstGeom prst="rect">
            <a:avLst/>
          </a:prstGeom>
        </p:spPr>
      </p:pic>
      <p:pic>
        <p:nvPicPr>
          <p:cNvPr id="17" name="Graphic 18">
            <a:extLst>
              <a:ext uri="{FF2B5EF4-FFF2-40B4-BE49-F238E27FC236}">
                <a16:creationId xmlns:a16="http://schemas.microsoft.com/office/drawing/2014/main" id="{77F82F0E-8D70-4F92-BF22-A29E4EA8DB04}"/>
              </a:ext>
            </a:extLst>
          </p:cNvPr>
          <p:cNvPicPr>
            <a:picLocks noChangeAspect="1"/>
          </p:cNvPicPr>
          <p:nvPr userDrawn="1"/>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268498" y="6484393"/>
            <a:ext cx="249479" cy="219831"/>
          </a:xfrm>
          <a:prstGeom prst="rect">
            <a:avLst/>
          </a:prstGeom>
        </p:spPr>
      </p:pic>
    </p:spTree>
    <p:extLst>
      <p:ext uri="{BB962C8B-B14F-4D97-AF65-F5344CB8AC3E}">
        <p14:creationId xmlns:p14="http://schemas.microsoft.com/office/powerpoint/2010/main" val="814293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1051781"/>
            <a:ext cx="7886700" cy="5102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994799"/>
            <a:ext cx="3868340" cy="510275"/>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994799"/>
            <a:ext cx="3887391" cy="510276"/>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4E88DF-0A10-4D32-BE90-F12653E89EBA}" type="datetimeFigureOut">
              <a:rPr lang="en-ID" smtClean="0"/>
              <a:t>12/04/2022</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BD1977FD-F3EF-4269-A169-5F2E82B4785B}" type="slidenum">
              <a:rPr lang="en-ID" smtClean="0"/>
              <a:t>‹#›</a:t>
            </a:fld>
            <a:endParaRPr lang="en-ID"/>
          </a:p>
        </p:txBody>
      </p:sp>
      <p:sp>
        <p:nvSpPr>
          <p:cNvPr id="10" name="Date Placeholder 3">
            <a:extLst>
              <a:ext uri="{FF2B5EF4-FFF2-40B4-BE49-F238E27FC236}">
                <a16:creationId xmlns:a16="http://schemas.microsoft.com/office/drawing/2014/main" id="{AA0F246E-8C89-4A26-9CAF-5EEC51EC884F}"/>
              </a:ext>
            </a:extLst>
          </p:cNvPr>
          <p:cNvSpPr txBox="1">
            <a:spLocks/>
          </p:cNvSpPr>
          <p:nvPr userDrawn="1"/>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4E88DF-0A10-4D32-BE90-F12653E89EBA}" type="datetimeFigureOut">
              <a:rPr lang="en-ID" smtClean="0"/>
              <a:pPr/>
              <a:t>12/04/2022</a:t>
            </a:fld>
            <a:endParaRPr lang="en-ID"/>
          </a:p>
        </p:txBody>
      </p:sp>
      <p:sp>
        <p:nvSpPr>
          <p:cNvPr id="11" name="Slide Number Placeholder 5">
            <a:extLst>
              <a:ext uri="{FF2B5EF4-FFF2-40B4-BE49-F238E27FC236}">
                <a16:creationId xmlns:a16="http://schemas.microsoft.com/office/drawing/2014/main" id="{BA945FA6-2D56-4C81-A03B-18301D8213FC}"/>
              </a:ext>
            </a:extLst>
          </p:cNvPr>
          <p:cNvSpPr txBox="1">
            <a:spLocks/>
          </p:cNvSpPr>
          <p:nvPr userDrawn="1"/>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D1977FD-F3EF-4269-A169-5F2E82B4785B}" type="slidenum">
              <a:rPr lang="en-ID" smtClean="0"/>
              <a:pPr/>
              <a:t>‹#›</a:t>
            </a:fld>
            <a:endParaRPr lang="en-ID" dirty="0"/>
          </a:p>
        </p:txBody>
      </p:sp>
      <p:pic>
        <p:nvPicPr>
          <p:cNvPr id="12" name="Picture 11" descr="Logo, icon&#10;&#10;Description automatically generated">
            <a:extLst>
              <a:ext uri="{FF2B5EF4-FFF2-40B4-BE49-F238E27FC236}">
                <a16:creationId xmlns:a16="http://schemas.microsoft.com/office/drawing/2014/main" id="{FF3AB594-8390-4CA3-BDAA-6E5EAE503E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1000" y="173719"/>
            <a:ext cx="935612" cy="720000"/>
          </a:xfrm>
          <a:prstGeom prst="rect">
            <a:avLst/>
          </a:prstGeom>
        </p:spPr>
      </p:pic>
      <p:pic>
        <p:nvPicPr>
          <p:cNvPr id="13" name="Picture 12" descr="Logo&#10;&#10;Description automatically generated">
            <a:extLst>
              <a:ext uri="{FF2B5EF4-FFF2-40B4-BE49-F238E27FC236}">
                <a16:creationId xmlns:a16="http://schemas.microsoft.com/office/drawing/2014/main" id="{9A751671-E5E7-43F9-83E5-BA7620EF47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2082" y="173719"/>
            <a:ext cx="1247774" cy="720000"/>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89D6D5CB-3FB1-45C1-9882-055244E27ECF}"/>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5286035" y="173719"/>
            <a:ext cx="1304903" cy="720000"/>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83D1C32B-1DC1-418C-B605-36F85CCCD08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6386" y="173719"/>
            <a:ext cx="1929187" cy="720000"/>
          </a:xfrm>
          <a:prstGeom prst="rect">
            <a:avLst/>
          </a:prstGeom>
        </p:spPr>
      </p:pic>
      <p:sp>
        <p:nvSpPr>
          <p:cNvPr id="16" name="Rectangle 15">
            <a:extLst>
              <a:ext uri="{FF2B5EF4-FFF2-40B4-BE49-F238E27FC236}">
                <a16:creationId xmlns:a16="http://schemas.microsoft.com/office/drawing/2014/main" id="{6CC772C7-39E0-41D2-A3DF-2E745DEBF780}"/>
              </a:ext>
            </a:extLst>
          </p:cNvPr>
          <p:cNvSpPr/>
          <p:nvPr userDrawn="1"/>
        </p:nvSpPr>
        <p:spPr>
          <a:xfrm>
            <a:off x="0" y="6347725"/>
            <a:ext cx="9144000" cy="510275"/>
          </a:xfrm>
          <a:prstGeom prst="rect">
            <a:avLst/>
          </a:prstGeom>
          <a:solidFill>
            <a:srgbClr val="D4A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US" sz="1800" b="1" dirty="0">
                <a:solidFill>
                  <a:schemeClr val="tx1">
                    <a:lumMod val="75000"/>
                    <a:lumOff val="25000"/>
                  </a:schemeClr>
                </a:solidFill>
                <a:latin typeface="Georgia" panose="02040502050405020303" pitchFamily="18" charset="0"/>
                <a:cs typeface="Cavolini" panose="020B0502040204020203" pitchFamily="66" charset="0"/>
              </a:rPr>
              <a:t>if.ittelkom-sby.ac.id		</a:t>
            </a:r>
            <a:r>
              <a:rPr lang="en-US" sz="1800" b="1" dirty="0" err="1">
                <a:solidFill>
                  <a:schemeClr val="tx1">
                    <a:lumMod val="75000"/>
                    <a:lumOff val="25000"/>
                  </a:schemeClr>
                </a:solidFill>
                <a:latin typeface="Georgia" panose="02040502050405020303" pitchFamily="18" charset="0"/>
                <a:cs typeface="Cavolini" panose="020B0502040204020203" pitchFamily="66" charset="0"/>
              </a:rPr>
              <a:t>if.ittelkomsby</a:t>
            </a:r>
            <a:r>
              <a:rPr lang="en-US" sz="1800" b="1" dirty="0">
                <a:solidFill>
                  <a:schemeClr val="tx1">
                    <a:lumMod val="75000"/>
                    <a:lumOff val="25000"/>
                  </a:schemeClr>
                </a:solidFill>
                <a:latin typeface="Georgia" panose="02040502050405020303" pitchFamily="18" charset="0"/>
                <a:cs typeface="Cavolini" panose="020B0502040204020203" pitchFamily="66" charset="0"/>
              </a:rPr>
              <a:t>		if@ittelkom-sby.ac.id</a:t>
            </a:r>
            <a:endParaRPr lang="en-ID" sz="1800" b="1" dirty="0">
              <a:solidFill>
                <a:schemeClr val="tx1">
                  <a:lumMod val="75000"/>
                  <a:lumOff val="25000"/>
                </a:schemeClr>
              </a:solidFill>
              <a:latin typeface="Georgia" panose="02040502050405020303" pitchFamily="18" charset="0"/>
              <a:cs typeface="Cavolini" panose="020B0502040204020203" pitchFamily="66" charset="0"/>
            </a:endParaRPr>
          </a:p>
        </p:txBody>
      </p:sp>
      <p:pic>
        <p:nvPicPr>
          <p:cNvPr id="17" name="Graphic 14" descr="Icon&#10;&#10;Description automatically generated">
            <a:extLst>
              <a:ext uri="{FF2B5EF4-FFF2-40B4-BE49-F238E27FC236}">
                <a16:creationId xmlns:a16="http://schemas.microsoft.com/office/drawing/2014/main" id="{C9422E33-D46C-4A72-9717-3B3F189A3B0E}"/>
              </a:ext>
            </a:extLst>
          </p:cNvPr>
          <p:cNvPicPr>
            <a:picLocks noChangeAspect="1"/>
          </p:cNvPicPr>
          <p:nvPr userDrawn="1"/>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5709856" y="6461990"/>
            <a:ext cx="243726" cy="244161"/>
          </a:xfrm>
          <a:prstGeom prst="rect">
            <a:avLst/>
          </a:prstGeom>
        </p:spPr>
      </p:pic>
      <p:pic>
        <p:nvPicPr>
          <p:cNvPr id="18" name="Graphic 22" descr="Shape&#10;&#10;Description automatically generated with low confidence">
            <a:extLst>
              <a:ext uri="{FF2B5EF4-FFF2-40B4-BE49-F238E27FC236}">
                <a16:creationId xmlns:a16="http://schemas.microsoft.com/office/drawing/2014/main" id="{029D551A-6F18-4BD3-A5AA-B44E967D1DB3}"/>
              </a:ext>
            </a:extLst>
          </p:cNvPr>
          <p:cNvPicPr>
            <a:picLocks noChangeAspect="1"/>
          </p:cNvPicPr>
          <p:nvPr userDrawn="1"/>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3451398" y="6465245"/>
            <a:ext cx="243726" cy="244162"/>
          </a:xfrm>
          <a:prstGeom prst="rect">
            <a:avLst/>
          </a:prstGeom>
        </p:spPr>
      </p:pic>
      <p:pic>
        <p:nvPicPr>
          <p:cNvPr id="19" name="Graphic 18">
            <a:extLst>
              <a:ext uri="{FF2B5EF4-FFF2-40B4-BE49-F238E27FC236}">
                <a16:creationId xmlns:a16="http://schemas.microsoft.com/office/drawing/2014/main" id="{5E352202-F51D-4333-973D-ECC31DB51944}"/>
              </a:ext>
            </a:extLst>
          </p:cNvPr>
          <p:cNvPicPr>
            <a:picLocks noChangeAspect="1"/>
          </p:cNvPicPr>
          <p:nvPr userDrawn="1"/>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268498" y="6484393"/>
            <a:ext cx="249479" cy="219831"/>
          </a:xfrm>
          <a:prstGeom prst="rect">
            <a:avLst/>
          </a:prstGeom>
        </p:spPr>
      </p:pic>
    </p:spTree>
    <p:extLst>
      <p:ext uri="{BB962C8B-B14F-4D97-AF65-F5344CB8AC3E}">
        <p14:creationId xmlns:p14="http://schemas.microsoft.com/office/powerpoint/2010/main" val="1151224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6288" y="2766218"/>
            <a:ext cx="7886700" cy="132556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4E88DF-0A10-4D32-BE90-F12653E89EBA}" type="datetimeFigureOut">
              <a:rPr lang="en-ID" smtClean="0"/>
              <a:t>12/04/2022</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BD1977FD-F3EF-4269-A169-5F2E82B4785B}" type="slidenum">
              <a:rPr lang="en-ID" smtClean="0"/>
              <a:t>‹#›</a:t>
            </a:fld>
            <a:endParaRPr lang="en-ID"/>
          </a:p>
        </p:txBody>
      </p:sp>
      <p:sp>
        <p:nvSpPr>
          <p:cNvPr id="6" name="Date Placeholder 3">
            <a:extLst>
              <a:ext uri="{FF2B5EF4-FFF2-40B4-BE49-F238E27FC236}">
                <a16:creationId xmlns:a16="http://schemas.microsoft.com/office/drawing/2014/main" id="{E83B87C2-77C1-43F5-8489-6BDFB7E1607E}"/>
              </a:ext>
            </a:extLst>
          </p:cNvPr>
          <p:cNvSpPr txBox="1">
            <a:spLocks/>
          </p:cNvSpPr>
          <p:nvPr userDrawn="1"/>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4E88DF-0A10-4D32-BE90-F12653E89EBA}" type="datetimeFigureOut">
              <a:rPr lang="en-ID" smtClean="0"/>
              <a:pPr/>
              <a:t>12/04/2022</a:t>
            </a:fld>
            <a:endParaRPr lang="en-ID"/>
          </a:p>
        </p:txBody>
      </p:sp>
      <p:sp>
        <p:nvSpPr>
          <p:cNvPr id="7" name="Slide Number Placeholder 5">
            <a:extLst>
              <a:ext uri="{FF2B5EF4-FFF2-40B4-BE49-F238E27FC236}">
                <a16:creationId xmlns:a16="http://schemas.microsoft.com/office/drawing/2014/main" id="{57FCE44A-4763-48DD-9CA7-9356079D9A92}"/>
              </a:ext>
            </a:extLst>
          </p:cNvPr>
          <p:cNvSpPr txBox="1">
            <a:spLocks/>
          </p:cNvSpPr>
          <p:nvPr userDrawn="1"/>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D1977FD-F3EF-4269-A169-5F2E82B4785B}" type="slidenum">
              <a:rPr lang="en-ID" smtClean="0"/>
              <a:pPr/>
              <a:t>‹#›</a:t>
            </a:fld>
            <a:endParaRPr lang="en-ID" dirty="0"/>
          </a:p>
        </p:txBody>
      </p:sp>
      <p:pic>
        <p:nvPicPr>
          <p:cNvPr id="8" name="Picture 7" descr="Logo, icon&#10;&#10;Description automatically generated">
            <a:extLst>
              <a:ext uri="{FF2B5EF4-FFF2-40B4-BE49-F238E27FC236}">
                <a16:creationId xmlns:a16="http://schemas.microsoft.com/office/drawing/2014/main" id="{5D9020AD-B35F-4210-A4E7-12F8FF7B22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1000" y="173719"/>
            <a:ext cx="935612" cy="720000"/>
          </a:xfrm>
          <a:prstGeom prst="rect">
            <a:avLst/>
          </a:prstGeom>
        </p:spPr>
      </p:pic>
      <p:pic>
        <p:nvPicPr>
          <p:cNvPr id="9" name="Picture 8" descr="Logo&#10;&#10;Description automatically generated">
            <a:extLst>
              <a:ext uri="{FF2B5EF4-FFF2-40B4-BE49-F238E27FC236}">
                <a16:creationId xmlns:a16="http://schemas.microsoft.com/office/drawing/2014/main" id="{58950710-9681-4F2A-A8EA-2F53A906CA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2082" y="173719"/>
            <a:ext cx="1247774" cy="720000"/>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4BDE95B-959A-434A-B728-2C2BDF7B580D}"/>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5286035" y="173719"/>
            <a:ext cx="1304903" cy="720000"/>
          </a:xfrm>
          <a:prstGeom prst="rect">
            <a:avLst/>
          </a:prstGeom>
        </p:spPr>
      </p:pic>
      <p:pic>
        <p:nvPicPr>
          <p:cNvPr id="11" name="Picture 10" descr="Graphical user interface, text&#10;&#10;Description automatically generated">
            <a:extLst>
              <a:ext uri="{FF2B5EF4-FFF2-40B4-BE49-F238E27FC236}">
                <a16:creationId xmlns:a16="http://schemas.microsoft.com/office/drawing/2014/main" id="{039B830C-7914-457B-B32D-08D262A132C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6386" y="173719"/>
            <a:ext cx="1929187" cy="720000"/>
          </a:xfrm>
          <a:prstGeom prst="rect">
            <a:avLst/>
          </a:prstGeom>
        </p:spPr>
      </p:pic>
      <p:sp>
        <p:nvSpPr>
          <p:cNvPr id="12" name="Rectangle 11">
            <a:extLst>
              <a:ext uri="{FF2B5EF4-FFF2-40B4-BE49-F238E27FC236}">
                <a16:creationId xmlns:a16="http://schemas.microsoft.com/office/drawing/2014/main" id="{85469FEB-EC73-4AB5-9DA6-B5C6B4258D2F}"/>
              </a:ext>
            </a:extLst>
          </p:cNvPr>
          <p:cNvSpPr/>
          <p:nvPr userDrawn="1"/>
        </p:nvSpPr>
        <p:spPr>
          <a:xfrm>
            <a:off x="0" y="6347725"/>
            <a:ext cx="9144000" cy="510275"/>
          </a:xfrm>
          <a:prstGeom prst="rect">
            <a:avLst/>
          </a:prstGeom>
          <a:solidFill>
            <a:srgbClr val="D4A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US" sz="1800" b="1" dirty="0">
                <a:solidFill>
                  <a:schemeClr val="tx1">
                    <a:lumMod val="75000"/>
                    <a:lumOff val="25000"/>
                  </a:schemeClr>
                </a:solidFill>
                <a:latin typeface="Georgia" panose="02040502050405020303" pitchFamily="18" charset="0"/>
                <a:cs typeface="Cavolini" panose="020B0502040204020203" pitchFamily="66" charset="0"/>
              </a:rPr>
              <a:t>if.ittelkom-sby.ac.id		</a:t>
            </a:r>
            <a:r>
              <a:rPr lang="en-US" sz="1800" b="1" dirty="0" err="1">
                <a:solidFill>
                  <a:schemeClr val="tx1">
                    <a:lumMod val="75000"/>
                    <a:lumOff val="25000"/>
                  </a:schemeClr>
                </a:solidFill>
                <a:latin typeface="Georgia" panose="02040502050405020303" pitchFamily="18" charset="0"/>
                <a:cs typeface="Cavolini" panose="020B0502040204020203" pitchFamily="66" charset="0"/>
              </a:rPr>
              <a:t>if.ittelkomsby</a:t>
            </a:r>
            <a:r>
              <a:rPr lang="en-US" sz="1800" b="1" dirty="0">
                <a:solidFill>
                  <a:schemeClr val="tx1">
                    <a:lumMod val="75000"/>
                    <a:lumOff val="25000"/>
                  </a:schemeClr>
                </a:solidFill>
                <a:latin typeface="Georgia" panose="02040502050405020303" pitchFamily="18" charset="0"/>
                <a:cs typeface="Cavolini" panose="020B0502040204020203" pitchFamily="66" charset="0"/>
              </a:rPr>
              <a:t>		if@ittelkom-sby.ac.id</a:t>
            </a:r>
            <a:endParaRPr lang="en-ID" sz="1800" b="1" dirty="0">
              <a:solidFill>
                <a:schemeClr val="tx1">
                  <a:lumMod val="75000"/>
                  <a:lumOff val="25000"/>
                </a:schemeClr>
              </a:solidFill>
              <a:latin typeface="Georgia" panose="02040502050405020303" pitchFamily="18" charset="0"/>
              <a:cs typeface="Cavolini" panose="020B0502040204020203" pitchFamily="66" charset="0"/>
            </a:endParaRPr>
          </a:p>
        </p:txBody>
      </p:sp>
      <p:pic>
        <p:nvPicPr>
          <p:cNvPr id="13" name="Graphic 14" descr="Icon&#10;&#10;Description automatically generated">
            <a:extLst>
              <a:ext uri="{FF2B5EF4-FFF2-40B4-BE49-F238E27FC236}">
                <a16:creationId xmlns:a16="http://schemas.microsoft.com/office/drawing/2014/main" id="{0994F8EA-E375-4BA2-B8E4-D0A0204832CE}"/>
              </a:ext>
            </a:extLst>
          </p:cNvPr>
          <p:cNvPicPr>
            <a:picLocks noChangeAspect="1"/>
          </p:cNvPicPr>
          <p:nvPr userDrawn="1"/>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5709856" y="6461990"/>
            <a:ext cx="243726" cy="244161"/>
          </a:xfrm>
          <a:prstGeom prst="rect">
            <a:avLst/>
          </a:prstGeom>
        </p:spPr>
      </p:pic>
      <p:pic>
        <p:nvPicPr>
          <p:cNvPr id="14" name="Graphic 22" descr="Shape&#10;&#10;Description automatically generated with low confidence">
            <a:extLst>
              <a:ext uri="{FF2B5EF4-FFF2-40B4-BE49-F238E27FC236}">
                <a16:creationId xmlns:a16="http://schemas.microsoft.com/office/drawing/2014/main" id="{C75035F1-2B37-4162-B6B9-F10E8811D9B0}"/>
              </a:ext>
            </a:extLst>
          </p:cNvPr>
          <p:cNvPicPr>
            <a:picLocks noChangeAspect="1"/>
          </p:cNvPicPr>
          <p:nvPr userDrawn="1"/>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3451398" y="6465245"/>
            <a:ext cx="243726" cy="244162"/>
          </a:xfrm>
          <a:prstGeom prst="rect">
            <a:avLst/>
          </a:prstGeom>
        </p:spPr>
      </p:pic>
      <p:pic>
        <p:nvPicPr>
          <p:cNvPr id="15" name="Graphic 18">
            <a:extLst>
              <a:ext uri="{FF2B5EF4-FFF2-40B4-BE49-F238E27FC236}">
                <a16:creationId xmlns:a16="http://schemas.microsoft.com/office/drawing/2014/main" id="{5139BAB3-2212-401A-B438-96F0ED19C31B}"/>
              </a:ext>
            </a:extLst>
          </p:cNvPr>
          <p:cNvPicPr>
            <a:picLocks noChangeAspect="1"/>
          </p:cNvPicPr>
          <p:nvPr userDrawn="1"/>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268498" y="6484393"/>
            <a:ext cx="249479" cy="219831"/>
          </a:xfrm>
          <a:prstGeom prst="rect">
            <a:avLst/>
          </a:prstGeom>
        </p:spPr>
      </p:pic>
    </p:spTree>
    <p:extLst>
      <p:ext uri="{BB962C8B-B14F-4D97-AF65-F5344CB8AC3E}">
        <p14:creationId xmlns:p14="http://schemas.microsoft.com/office/powerpoint/2010/main" val="374379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4E88DF-0A10-4D32-BE90-F12653E89EBA}" type="datetimeFigureOut">
              <a:rPr lang="en-ID" smtClean="0"/>
              <a:t>12/04/2022</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BD1977FD-F3EF-4269-A169-5F2E82B4785B}" type="slidenum">
              <a:rPr lang="en-ID" smtClean="0"/>
              <a:t>‹#›</a:t>
            </a:fld>
            <a:endParaRPr lang="en-ID"/>
          </a:p>
        </p:txBody>
      </p:sp>
      <p:sp>
        <p:nvSpPr>
          <p:cNvPr id="5" name="Date Placeholder 3">
            <a:extLst>
              <a:ext uri="{FF2B5EF4-FFF2-40B4-BE49-F238E27FC236}">
                <a16:creationId xmlns:a16="http://schemas.microsoft.com/office/drawing/2014/main" id="{36A8930A-B4B0-4C4A-858F-407F69A53EDC}"/>
              </a:ext>
            </a:extLst>
          </p:cNvPr>
          <p:cNvSpPr txBox="1">
            <a:spLocks/>
          </p:cNvSpPr>
          <p:nvPr userDrawn="1"/>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4E88DF-0A10-4D32-BE90-F12653E89EBA}" type="datetimeFigureOut">
              <a:rPr lang="en-ID" smtClean="0"/>
              <a:pPr/>
              <a:t>12/04/2022</a:t>
            </a:fld>
            <a:endParaRPr lang="en-ID"/>
          </a:p>
        </p:txBody>
      </p:sp>
      <p:sp>
        <p:nvSpPr>
          <p:cNvPr id="6" name="Slide Number Placeholder 5">
            <a:extLst>
              <a:ext uri="{FF2B5EF4-FFF2-40B4-BE49-F238E27FC236}">
                <a16:creationId xmlns:a16="http://schemas.microsoft.com/office/drawing/2014/main" id="{3B4D5742-E72B-4312-BAB8-42AA2B703CB1}"/>
              </a:ext>
            </a:extLst>
          </p:cNvPr>
          <p:cNvSpPr txBox="1">
            <a:spLocks/>
          </p:cNvSpPr>
          <p:nvPr userDrawn="1"/>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D1977FD-F3EF-4269-A169-5F2E82B4785B}" type="slidenum">
              <a:rPr lang="en-ID" smtClean="0"/>
              <a:pPr/>
              <a:t>‹#›</a:t>
            </a:fld>
            <a:endParaRPr lang="en-ID" dirty="0"/>
          </a:p>
        </p:txBody>
      </p:sp>
      <p:pic>
        <p:nvPicPr>
          <p:cNvPr id="7" name="Picture 6" descr="Logo, icon&#10;&#10;Description automatically generated">
            <a:extLst>
              <a:ext uri="{FF2B5EF4-FFF2-40B4-BE49-F238E27FC236}">
                <a16:creationId xmlns:a16="http://schemas.microsoft.com/office/drawing/2014/main" id="{3489FE11-1591-4A92-9ED9-76F12FF229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1000" y="173719"/>
            <a:ext cx="935612" cy="720000"/>
          </a:xfrm>
          <a:prstGeom prst="rect">
            <a:avLst/>
          </a:prstGeom>
        </p:spPr>
      </p:pic>
      <p:pic>
        <p:nvPicPr>
          <p:cNvPr id="8" name="Picture 7" descr="Logo&#10;&#10;Description automatically generated">
            <a:extLst>
              <a:ext uri="{FF2B5EF4-FFF2-40B4-BE49-F238E27FC236}">
                <a16:creationId xmlns:a16="http://schemas.microsoft.com/office/drawing/2014/main" id="{33F2AD69-DD00-48E1-B3E0-76FA9686BB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2082" y="173719"/>
            <a:ext cx="1247774" cy="72000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40874ECE-BD52-4CF0-A3C0-331005CA676D}"/>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5286035" y="173719"/>
            <a:ext cx="1304903" cy="720000"/>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9FA7D8EC-113A-4E52-91E7-1CB2D472EA0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6386" y="173719"/>
            <a:ext cx="1929187" cy="720000"/>
          </a:xfrm>
          <a:prstGeom prst="rect">
            <a:avLst/>
          </a:prstGeom>
        </p:spPr>
      </p:pic>
      <p:sp>
        <p:nvSpPr>
          <p:cNvPr id="11" name="Rectangle 10">
            <a:extLst>
              <a:ext uri="{FF2B5EF4-FFF2-40B4-BE49-F238E27FC236}">
                <a16:creationId xmlns:a16="http://schemas.microsoft.com/office/drawing/2014/main" id="{4365303E-A8C4-41A5-B718-C255949E4B9F}"/>
              </a:ext>
            </a:extLst>
          </p:cNvPr>
          <p:cNvSpPr/>
          <p:nvPr userDrawn="1"/>
        </p:nvSpPr>
        <p:spPr>
          <a:xfrm>
            <a:off x="0" y="6347725"/>
            <a:ext cx="9144000" cy="510275"/>
          </a:xfrm>
          <a:prstGeom prst="rect">
            <a:avLst/>
          </a:prstGeom>
          <a:solidFill>
            <a:srgbClr val="D4A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US" sz="1800" b="1" dirty="0">
                <a:solidFill>
                  <a:schemeClr val="tx1">
                    <a:lumMod val="75000"/>
                    <a:lumOff val="25000"/>
                  </a:schemeClr>
                </a:solidFill>
                <a:latin typeface="Georgia" panose="02040502050405020303" pitchFamily="18" charset="0"/>
                <a:cs typeface="Cavolini" panose="020B0502040204020203" pitchFamily="66" charset="0"/>
              </a:rPr>
              <a:t>if.ittelkom-sby.ac.id		</a:t>
            </a:r>
            <a:r>
              <a:rPr lang="en-US" sz="1800" b="1" dirty="0" err="1">
                <a:solidFill>
                  <a:schemeClr val="tx1">
                    <a:lumMod val="75000"/>
                    <a:lumOff val="25000"/>
                  </a:schemeClr>
                </a:solidFill>
                <a:latin typeface="Georgia" panose="02040502050405020303" pitchFamily="18" charset="0"/>
                <a:cs typeface="Cavolini" panose="020B0502040204020203" pitchFamily="66" charset="0"/>
              </a:rPr>
              <a:t>if.ittelkomsby</a:t>
            </a:r>
            <a:r>
              <a:rPr lang="en-US" sz="1800" b="1" dirty="0">
                <a:solidFill>
                  <a:schemeClr val="tx1">
                    <a:lumMod val="75000"/>
                    <a:lumOff val="25000"/>
                  </a:schemeClr>
                </a:solidFill>
                <a:latin typeface="Georgia" panose="02040502050405020303" pitchFamily="18" charset="0"/>
                <a:cs typeface="Cavolini" panose="020B0502040204020203" pitchFamily="66" charset="0"/>
              </a:rPr>
              <a:t>		if@ittelkom-sby.ac.id</a:t>
            </a:r>
            <a:endParaRPr lang="en-ID" sz="1800" b="1" dirty="0">
              <a:solidFill>
                <a:schemeClr val="tx1">
                  <a:lumMod val="75000"/>
                  <a:lumOff val="25000"/>
                </a:schemeClr>
              </a:solidFill>
              <a:latin typeface="Georgia" panose="02040502050405020303" pitchFamily="18" charset="0"/>
              <a:cs typeface="Cavolini" panose="020B0502040204020203" pitchFamily="66" charset="0"/>
            </a:endParaRPr>
          </a:p>
        </p:txBody>
      </p:sp>
      <p:pic>
        <p:nvPicPr>
          <p:cNvPr id="12" name="Graphic 14" descr="Icon&#10;&#10;Description automatically generated">
            <a:extLst>
              <a:ext uri="{FF2B5EF4-FFF2-40B4-BE49-F238E27FC236}">
                <a16:creationId xmlns:a16="http://schemas.microsoft.com/office/drawing/2014/main" id="{6FC2B9DA-D3A3-487F-BBB9-3C03E16E7E01}"/>
              </a:ext>
            </a:extLst>
          </p:cNvPr>
          <p:cNvPicPr>
            <a:picLocks noChangeAspect="1"/>
          </p:cNvPicPr>
          <p:nvPr userDrawn="1"/>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5709856" y="6461990"/>
            <a:ext cx="243726" cy="244161"/>
          </a:xfrm>
          <a:prstGeom prst="rect">
            <a:avLst/>
          </a:prstGeom>
        </p:spPr>
      </p:pic>
      <p:pic>
        <p:nvPicPr>
          <p:cNvPr id="13" name="Graphic 22" descr="Shape&#10;&#10;Description automatically generated with low confidence">
            <a:extLst>
              <a:ext uri="{FF2B5EF4-FFF2-40B4-BE49-F238E27FC236}">
                <a16:creationId xmlns:a16="http://schemas.microsoft.com/office/drawing/2014/main" id="{739312FE-DC76-4A6B-BC7E-F0BF2AF07EFF}"/>
              </a:ext>
            </a:extLst>
          </p:cNvPr>
          <p:cNvPicPr>
            <a:picLocks noChangeAspect="1"/>
          </p:cNvPicPr>
          <p:nvPr userDrawn="1"/>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3451398" y="6465245"/>
            <a:ext cx="243726" cy="244162"/>
          </a:xfrm>
          <a:prstGeom prst="rect">
            <a:avLst/>
          </a:prstGeom>
        </p:spPr>
      </p:pic>
      <p:pic>
        <p:nvPicPr>
          <p:cNvPr id="14" name="Graphic 18">
            <a:extLst>
              <a:ext uri="{FF2B5EF4-FFF2-40B4-BE49-F238E27FC236}">
                <a16:creationId xmlns:a16="http://schemas.microsoft.com/office/drawing/2014/main" id="{D5440A4B-274A-4B01-8217-4151F3A1B42C}"/>
              </a:ext>
            </a:extLst>
          </p:cNvPr>
          <p:cNvPicPr>
            <a:picLocks noChangeAspect="1"/>
          </p:cNvPicPr>
          <p:nvPr userDrawn="1"/>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268498" y="6484393"/>
            <a:ext cx="249479" cy="219831"/>
          </a:xfrm>
          <a:prstGeom prst="rect">
            <a:avLst/>
          </a:prstGeom>
        </p:spPr>
      </p:pic>
    </p:spTree>
    <p:extLst>
      <p:ext uri="{BB962C8B-B14F-4D97-AF65-F5344CB8AC3E}">
        <p14:creationId xmlns:p14="http://schemas.microsoft.com/office/powerpoint/2010/main" val="355714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104180"/>
            <a:ext cx="2949178" cy="953219"/>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1104180"/>
            <a:ext cx="4629150" cy="47568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4E88DF-0A10-4D32-BE90-F12653E89EBA}" type="datetimeFigureOut">
              <a:rPr lang="en-ID" smtClean="0"/>
              <a:t>12/04/2022</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BD1977FD-F3EF-4269-A169-5F2E82B4785B}" type="slidenum">
              <a:rPr lang="en-ID" smtClean="0"/>
              <a:t>‹#›</a:t>
            </a:fld>
            <a:endParaRPr lang="en-ID"/>
          </a:p>
        </p:txBody>
      </p:sp>
      <p:sp>
        <p:nvSpPr>
          <p:cNvPr id="8" name="Date Placeholder 3">
            <a:extLst>
              <a:ext uri="{FF2B5EF4-FFF2-40B4-BE49-F238E27FC236}">
                <a16:creationId xmlns:a16="http://schemas.microsoft.com/office/drawing/2014/main" id="{AC12FCBF-82B1-41F4-BCB9-B0F21C44FD33}"/>
              </a:ext>
            </a:extLst>
          </p:cNvPr>
          <p:cNvSpPr txBox="1">
            <a:spLocks/>
          </p:cNvSpPr>
          <p:nvPr userDrawn="1"/>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4E88DF-0A10-4D32-BE90-F12653E89EBA}" type="datetimeFigureOut">
              <a:rPr lang="en-ID" smtClean="0"/>
              <a:pPr/>
              <a:t>12/04/2022</a:t>
            </a:fld>
            <a:endParaRPr lang="en-ID"/>
          </a:p>
        </p:txBody>
      </p:sp>
      <p:sp>
        <p:nvSpPr>
          <p:cNvPr id="9" name="Slide Number Placeholder 5">
            <a:extLst>
              <a:ext uri="{FF2B5EF4-FFF2-40B4-BE49-F238E27FC236}">
                <a16:creationId xmlns:a16="http://schemas.microsoft.com/office/drawing/2014/main" id="{75976847-7587-48A1-9E2C-EB6D6548D82C}"/>
              </a:ext>
            </a:extLst>
          </p:cNvPr>
          <p:cNvSpPr txBox="1">
            <a:spLocks/>
          </p:cNvSpPr>
          <p:nvPr userDrawn="1"/>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D1977FD-F3EF-4269-A169-5F2E82B4785B}" type="slidenum">
              <a:rPr lang="en-ID" smtClean="0"/>
              <a:pPr/>
              <a:t>‹#›</a:t>
            </a:fld>
            <a:endParaRPr lang="en-ID" dirty="0"/>
          </a:p>
        </p:txBody>
      </p:sp>
      <p:pic>
        <p:nvPicPr>
          <p:cNvPr id="10" name="Picture 9" descr="Logo, icon&#10;&#10;Description automatically generated">
            <a:extLst>
              <a:ext uri="{FF2B5EF4-FFF2-40B4-BE49-F238E27FC236}">
                <a16:creationId xmlns:a16="http://schemas.microsoft.com/office/drawing/2014/main" id="{0A9A0484-C735-4DE5-9AA5-256793204B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1000" y="173719"/>
            <a:ext cx="935612" cy="720000"/>
          </a:xfrm>
          <a:prstGeom prst="rect">
            <a:avLst/>
          </a:prstGeom>
        </p:spPr>
      </p:pic>
      <p:pic>
        <p:nvPicPr>
          <p:cNvPr id="11" name="Picture 10" descr="Logo&#10;&#10;Description automatically generated">
            <a:extLst>
              <a:ext uri="{FF2B5EF4-FFF2-40B4-BE49-F238E27FC236}">
                <a16:creationId xmlns:a16="http://schemas.microsoft.com/office/drawing/2014/main" id="{E701CB5E-3B22-4A9B-A174-411B9DE945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2082" y="173719"/>
            <a:ext cx="1247774" cy="720000"/>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53826D5B-2D1E-4501-9F3A-A7C3EFD300C5}"/>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5286035" y="173719"/>
            <a:ext cx="1304903" cy="720000"/>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1363DF3B-DC87-493C-BF99-35AE225B58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6386" y="173719"/>
            <a:ext cx="1929187" cy="720000"/>
          </a:xfrm>
          <a:prstGeom prst="rect">
            <a:avLst/>
          </a:prstGeom>
        </p:spPr>
      </p:pic>
      <p:sp>
        <p:nvSpPr>
          <p:cNvPr id="14" name="Rectangle 13">
            <a:extLst>
              <a:ext uri="{FF2B5EF4-FFF2-40B4-BE49-F238E27FC236}">
                <a16:creationId xmlns:a16="http://schemas.microsoft.com/office/drawing/2014/main" id="{5F4FE76D-93A6-4F88-A121-1C0889E9622E}"/>
              </a:ext>
            </a:extLst>
          </p:cNvPr>
          <p:cNvSpPr/>
          <p:nvPr userDrawn="1"/>
        </p:nvSpPr>
        <p:spPr>
          <a:xfrm>
            <a:off x="0" y="6347725"/>
            <a:ext cx="9144000" cy="510275"/>
          </a:xfrm>
          <a:prstGeom prst="rect">
            <a:avLst/>
          </a:prstGeom>
          <a:solidFill>
            <a:srgbClr val="D4A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US" sz="1800" b="1" dirty="0">
                <a:solidFill>
                  <a:schemeClr val="tx1">
                    <a:lumMod val="75000"/>
                    <a:lumOff val="25000"/>
                  </a:schemeClr>
                </a:solidFill>
                <a:latin typeface="Georgia" panose="02040502050405020303" pitchFamily="18" charset="0"/>
                <a:cs typeface="Cavolini" panose="020B0502040204020203" pitchFamily="66" charset="0"/>
              </a:rPr>
              <a:t>if.ittelkom-sby.ac.id		</a:t>
            </a:r>
            <a:r>
              <a:rPr lang="en-US" sz="1800" b="1" dirty="0" err="1">
                <a:solidFill>
                  <a:schemeClr val="tx1">
                    <a:lumMod val="75000"/>
                    <a:lumOff val="25000"/>
                  </a:schemeClr>
                </a:solidFill>
                <a:latin typeface="Georgia" panose="02040502050405020303" pitchFamily="18" charset="0"/>
                <a:cs typeface="Cavolini" panose="020B0502040204020203" pitchFamily="66" charset="0"/>
              </a:rPr>
              <a:t>if.ittelkomsby</a:t>
            </a:r>
            <a:r>
              <a:rPr lang="en-US" sz="1800" b="1" dirty="0">
                <a:solidFill>
                  <a:schemeClr val="tx1">
                    <a:lumMod val="75000"/>
                    <a:lumOff val="25000"/>
                  </a:schemeClr>
                </a:solidFill>
                <a:latin typeface="Georgia" panose="02040502050405020303" pitchFamily="18" charset="0"/>
                <a:cs typeface="Cavolini" panose="020B0502040204020203" pitchFamily="66" charset="0"/>
              </a:rPr>
              <a:t>		if@ittelkom-sby.ac.id</a:t>
            </a:r>
            <a:endParaRPr lang="en-ID" sz="1800" b="1" dirty="0">
              <a:solidFill>
                <a:schemeClr val="tx1">
                  <a:lumMod val="75000"/>
                  <a:lumOff val="25000"/>
                </a:schemeClr>
              </a:solidFill>
              <a:latin typeface="Georgia" panose="02040502050405020303" pitchFamily="18" charset="0"/>
              <a:cs typeface="Cavolini" panose="020B0502040204020203" pitchFamily="66" charset="0"/>
            </a:endParaRPr>
          </a:p>
        </p:txBody>
      </p:sp>
      <p:pic>
        <p:nvPicPr>
          <p:cNvPr id="15" name="Graphic 14" descr="Icon&#10;&#10;Description automatically generated">
            <a:extLst>
              <a:ext uri="{FF2B5EF4-FFF2-40B4-BE49-F238E27FC236}">
                <a16:creationId xmlns:a16="http://schemas.microsoft.com/office/drawing/2014/main" id="{086D4568-28AC-461C-A12F-D7DB537CE26F}"/>
              </a:ext>
            </a:extLst>
          </p:cNvPr>
          <p:cNvPicPr>
            <a:picLocks noChangeAspect="1"/>
          </p:cNvPicPr>
          <p:nvPr userDrawn="1"/>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5709856" y="6461990"/>
            <a:ext cx="243726" cy="244161"/>
          </a:xfrm>
          <a:prstGeom prst="rect">
            <a:avLst/>
          </a:prstGeom>
        </p:spPr>
      </p:pic>
      <p:pic>
        <p:nvPicPr>
          <p:cNvPr id="16" name="Graphic 22" descr="Shape&#10;&#10;Description automatically generated with low confidence">
            <a:extLst>
              <a:ext uri="{FF2B5EF4-FFF2-40B4-BE49-F238E27FC236}">
                <a16:creationId xmlns:a16="http://schemas.microsoft.com/office/drawing/2014/main" id="{821F7D99-310D-4104-A68A-0BE7E37855D4}"/>
              </a:ext>
            </a:extLst>
          </p:cNvPr>
          <p:cNvPicPr>
            <a:picLocks noChangeAspect="1"/>
          </p:cNvPicPr>
          <p:nvPr userDrawn="1"/>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3451398" y="6465245"/>
            <a:ext cx="243726" cy="244162"/>
          </a:xfrm>
          <a:prstGeom prst="rect">
            <a:avLst/>
          </a:prstGeom>
        </p:spPr>
      </p:pic>
      <p:pic>
        <p:nvPicPr>
          <p:cNvPr id="17" name="Graphic 18">
            <a:extLst>
              <a:ext uri="{FF2B5EF4-FFF2-40B4-BE49-F238E27FC236}">
                <a16:creationId xmlns:a16="http://schemas.microsoft.com/office/drawing/2014/main" id="{3F605AAE-18CF-433D-9E97-90AF1BE7990E}"/>
              </a:ext>
            </a:extLst>
          </p:cNvPr>
          <p:cNvPicPr>
            <a:picLocks noChangeAspect="1"/>
          </p:cNvPicPr>
          <p:nvPr userDrawn="1"/>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268498" y="6484393"/>
            <a:ext cx="249479" cy="219831"/>
          </a:xfrm>
          <a:prstGeom prst="rect">
            <a:avLst/>
          </a:prstGeom>
        </p:spPr>
      </p:pic>
    </p:spTree>
    <p:extLst>
      <p:ext uri="{BB962C8B-B14F-4D97-AF65-F5344CB8AC3E}">
        <p14:creationId xmlns:p14="http://schemas.microsoft.com/office/powerpoint/2010/main" val="3647663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4E88DF-0A10-4D32-BE90-F12653E89EBA}" type="datetimeFigureOut">
              <a:rPr lang="en-ID" smtClean="0"/>
              <a:t>12/04/2022</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BD1977FD-F3EF-4269-A169-5F2E82B4785B}" type="slidenum">
              <a:rPr lang="en-ID" smtClean="0"/>
              <a:t>‹#›</a:t>
            </a:fld>
            <a:endParaRPr lang="en-ID"/>
          </a:p>
        </p:txBody>
      </p:sp>
      <p:sp>
        <p:nvSpPr>
          <p:cNvPr id="8" name="Date Placeholder 3">
            <a:extLst>
              <a:ext uri="{FF2B5EF4-FFF2-40B4-BE49-F238E27FC236}">
                <a16:creationId xmlns:a16="http://schemas.microsoft.com/office/drawing/2014/main" id="{800858E2-6A81-49D5-A824-B7AC431E96A2}"/>
              </a:ext>
            </a:extLst>
          </p:cNvPr>
          <p:cNvSpPr txBox="1">
            <a:spLocks/>
          </p:cNvSpPr>
          <p:nvPr userDrawn="1"/>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4E88DF-0A10-4D32-BE90-F12653E89EBA}" type="datetimeFigureOut">
              <a:rPr lang="en-ID" smtClean="0"/>
              <a:pPr/>
              <a:t>12/04/2022</a:t>
            </a:fld>
            <a:endParaRPr lang="en-ID"/>
          </a:p>
        </p:txBody>
      </p:sp>
      <p:sp>
        <p:nvSpPr>
          <p:cNvPr id="9" name="Slide Number Placeholder 5">
            <a:extLst>
              <a:ext uri="{FF2B5EF4-FFF2-40B4-BE49-F238E27FC236}">
                <a16:creationId xmlns:a16="http://schemas.microsoft.com/office/drawing/2014/main" id="{6DF8E1B5-FB8D-4830-807E-F582734668B3}"/>
              </a:ext>
            </a:extLst>
          </p:cNvPr>
          <p:cNvSpPr txBox="1">
            <a:spLocks/>
          </p:cNvSpPr>
          <p:nvPr userDrawn="1"/>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D1977FD-F3EF-4269-A169-5F2E82B4785B}" type="slidenum">
              <a:rPr lang="en-ID" smtClean="0"/>
              <a:pPr/>
              <a:t>‹#›</a:t>
            </a:fld>
            <a:endParaRPr lang="en-ID" dirty="0"/>
          </a:p>
        </p:txBody>
      </p:sp>
      <p:pic>
        <p:nvPicPr>
          <p:cNvPr id="10" name="Picture 9" descr="Logo, icon&#10;&#10;Description automatically generated">
            <a:extLst>
              <a:ext uri="{FF2B5EF4-FFF2-40B4-BE49-F238E27FC236}">
                <a16:creationId xmlns:a16="http://schemas.microsoft.com/office/drawing/2014/main" id="{A17993CA-4D12-4544-809A-F24A5DBC1A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1000" y="173719"/>
            <a:ext cx="935612" cy="720000"/>
          </a:xfrm>
          <a:prstGeom prst="rect">
            <a:avLst/>
          </a:prstGeom>
        </p:spPr>
      </p:pic>
      <p:pic>
        <p:nvPicPr>
          <p:cNvPr id="11" name="Picture 10" descr="Logo&#10;&#10;Description automatically generated">
            <a:extLst>
              <a:ext uri="{FF2B5EF4-FFF2-40B4-BE49-F238E27FC236}">
                <a16:creationId xmlns:a16="http://schemas.microsoft.com/office/drawing/2014/main" id="{F3B177AA-6D92-444B-8461-FF14208B4E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2082" y="173719"/>
            <a:ext cx="1247774" cy="720000"/>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4145CDD4-D4A7-44A0-9B2C-64673E2E4B78}"/>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5286035" y="173719"/>
            <a:ext cx="1304903" cy="720000"/>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8144B76E-5298-4C3A-B59A-97681A40E6D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6386" y="173719"/>
            <a:ext cx="1929187" cy="720000"/>
          </a:xfrm>
          <a:prstGeom prst="rect">
            <a:avLst/>
          </a:prstGeom>
        </p:spPr>
      </p:pic>
      <p:sp>
        <p:nvSpPr>
          <p:cNvPr id="14" name="Rectangle 13">
            <a:extLst>
              <a:ext uri="{FF2B5EF4-FFF2-40B4-BE49-F238E27FC236}">
                <a16:creationId xmlns:a16="http://schemas.microsoft.com/office/drawing/2014/main" id="{2E3498B5-BEAE-4372-BC11-D12A1A128950}"/>
              </a:ext>
            </a:extLst>
          </p:cNvPr>
          <p:cNvSpPr/>
          <p:nvPr userDrawn="1"/>
        </p:nvSpPr>
        <p:spPr>
          <a:xfrm>
            <a:off x="0" y="6347725"/>
            <a:ext cx="9144000" cy="510275"/>
          </a:xfrm>
          <a:prstGeom prst="rect">
            <a:avLst/>
          </a:prstGeom>
          <a:solidFill>
            <a:srgbClr val="D4A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spcAft>
                <a:spcPts val="600"/>
              </a:spcAft>
            </a:pPr>
            <a:r>
              <a:rPr lang="en-US" sz="1800" b="1" dirty="0">
                <a:solidFill>
                  <a:schemeClr val="tx1">
                    <a:lumMod val="75000"/>
                    <a:lumOff val="25000"/>
                  </a:schemeClr>
                </a:solidFill>
                <a:latin typeface="Georgia" panose="02040502050405020303" pitchFamily="18" charset="0"/>
                <a:cs typeface="Cavolini" panose="020B0502040204020203" pitchFamily="66" charset="0"/>
              </a:rPr>
              <a:t>if.ittelkom-sby.ac.id		</a:t>
            </a:r>
            <a:r>
              <a:rPr lang="en-US" sz="1800" b="1" dirty="0" err="1">
                <a:solidFill>
                  <a:schemeClr val="tx1">
                    <a:lumMod val="75000"/>
                    <a:lumOff val="25000"/>
                  </a:schemeClr>
                </a:solidFill>
                <a:latin typeface="Georgia" panose="02040502050405020303" pitchFamily="18" charset="0"/>
                <a:cs typeface="Cavolini" panose="020B0502040204020203" pitchFamily="66" charset="0"/>
              </a:rPr>
              <a:t>if.ittelkomsby</a:t>
            </a:r>
            <a:r>
              <a:rPr lang="en-US" sz="1800" b="1" dirty="0">
                <a:solidFill>
                  <a:schemeClr val="tx1">
                    <a:lumMod val="75000"/>
                    <a:lumOff val="25000"/>
                  </a:schemeClr>
                </a:solidFill>
                <a:latin typeface="Georgia" panose="02040502050405020303" pitchFamily="18" charset="0"/>
                <a:cs typeface="Cavolini" panose="020B0502040204020203" pitchFamily="66" charset="0"/>
              </a:rPr>
              <a:t>		if@ittelkom-sby.ac.id</a:t>
            </a:r>
            <a:endParaRPr lang="en-ID" sz="1800" b="1" dirty="0">
              <a:solidFill>
                <a:schemeClr val="tx1">
                  <a:lumMod val="75000"/>
                  <a:lumOff val="25000"/>
                </a:schemeClr>
              </a:solidFill>
              <a:latin typeface="Georgia" panose="02040502050405020303" pitchFamily="18" charset="0"/>
              <a:cs typeface="Cavolini" panose="020B0502040204020203" pitchFamily="66" charset="0"/>
            </a:endParaRPr>
          </a:p>
        </p:txBody>
      </p:sp>
      <p:pic>
        <p:nvPicPr>
          <p:cNvPr id="15" name="Graphic 14" descr="Icon&#10;&#10;Description automatically generated">
            <a:extLst>
              <a:ext uri="{FF2B5EF4-FFF2-40B4-BE49-F238E27FC236}">
                <a16:creationId xmlns:a16="http://schemas.microsoft.com/office/drawing/2014/main" id="{080F3A15-2757-4C08-922E-0F3CB732E8AC}"/>
              </a:ext>
            </a:extLst>
          </p:cNvPr>
          <p:cNvPicPr>
            <a:picLocks noChangeAspect="1"/>
          </p:cNvPicPr>
          <p:nvPr userDrawn="1"/>
        </p:nvPicPr>
        <p:blipFill>
          <a:blip r:embed="rId6">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p:blipFill>
        <p:spPr>
          <a:xfrm>
            <a:off x="5709856" y="6461990"/>
            <a:ext cx="243726" cy="244161"/>
          </a:xfrm>
          <a:prstGeom prst="rect">
            <a:avLst/>
          </a:prstGeom>
        </p:spPr>
      </p:pic>
      <p:pic>
        <p:nvPicPr>
          <p:cNvPr id="16" name="Graphic 22" descr="Shape&#10;&#10;Description automatically generated with low confidence">
            <a:extLst>
              <a:ext uri="{FF2B5EF4-FFF2-40B4-BE49-F238E27FC236}">
                <a16:creationId xmlns:a16="http://schemas.microsoft.com/office/drawing/2014/main" id="{1EA1CCDE-5803-4E01-ADB8-DB088B05BC95}"/>
              </a:ext>
            </a:extLst>
          </p:cNvPr>
          <p:cNvPicPr>
            <a:picLocks noChangeAspect="1"/>
          </p:cNvPicPr>
          <p:nvPr userDrawn="1"/>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a:xfrm>
            <a:off x="3451398" y="6465245"/>
            <a:ext cx="243726" cy="244162"/>
          </a:xfrm>
          <a:prstGeom prst="rect">
            <a:avLst/>
          </a:prstGeom>
        </p:spPr>
      </p:pic>
      <p:pic>
        <p:nvPicPr>
          <p:cNvPr id="17" name="Graphic 18">
            <a:extLst>
              <a:ext uri="{FF2B5EF4-FFF2-40B4-BE49-F238E27FC236}">
                <a16:creationId xmlns:a16="http://schemas.microsoft.com/office/drawing/2014/main" id="{FE6DDC53-BF9E-4180-8535-C9926E0EC56C}"/>
              </a:ext>
            </a:extLst>
          </p:cNvPr>
          <p:cNvPicPr>
            <a:picLocks noChangeAspect="1"/>
          </p:cNvPicPr>
          <p:nvPr userDrawn="1"/>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colorTemperature colorTemp="47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rcRect/>
          <a:stretch/>
        </p:blipFill>
        <p:spPr>
          <a:xfrm>
            <a:off x="268498" y="6484393"/>
            <a:ext cx="249479" cy="219831"/>
          </a:xfrm>
          <a:prstGeom prst="rect">
            <a:avLst/>
          </a:prstGeom>
        </p:spPr>
      </p:pic>
    </p:spTree>
    <p:extLst>
      <p:ext uri="{BB962C8B-B14F-4D97-AF65-F5344CB8AC3E}">
        <p14:creationId xmlns:p14="http://schemas.microsoft.com/office/powerpoint/2010/main" val="401463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4E88DF-0A10-4D32-BE90-F12653E89EBA}" type="datetimeFigureOut">
              <a:rPr lang="en-ID" smtClean="0"/>
              <a:t>12/04/2022</a:t>
            </a:fld>
            <a:endParaRPr lang="en-ID"/>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1977FD-F3EF-4269-A169-5F2E82B4785B}" type="slidenum">
              <a:rPr lang="en-ID" smtClean="0"/>
              <a:t>‹#›</a:t>
            </a:fld>
            <a:endParaRPr lang="en-ID"/>
          </a:p>
        </p:txBody>
      </p:sp>
    </p:spTree>
    <p:extLst>
      <p:ext uri="{BB962C8B-B14F-4D97-AF65-F5344CB8AC3E}">
        <p14:creationId xmlns:p14="http://schemas.microsoft.com/office/powerpoint/2010/main" val="25607421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944C5-1A81-4877-B23D-FFC4D088E3F2}"/>
              </a:ext>
            </a:extLst>
          </p:cNvPr>
          <p:cNvSpPr>
            <a:spLocks noGrp="1"/>
          </p:cNvSpPr>
          <p:nvPr>
            <p:ph type="ctrTitle"/>
          </p:nvPr>
        </p:nvSpPr>
        <p:spPr/>
        <p:txBody>
          <a:bodyPr/>
          <a:lstStyle/>
          <a:p>
            <a:r>
              <a:rPr lang="en-US" dirty="0"/>
              <a:t>QUEUE</a:t>
            </a:r>
            <a:endParaRPr lang="en-ID" dirty="0"/>
          </a:p>
        </p:txBody>
      </p:sp>
      <p:sp>
        <p:nvSpPr>
          <p:cNvPr id="3" name="Subtitle 2">
            <a:extLst>
              <a:ext uri="{FF2B5EF4-FFF2-40B4-BE49-F238E27FC236}">
                <a16:creationId xmlns:a16="http://schemas.microsoft.com/office/drawing/2014/main" id="{3B8F39FF-61E5-468A-84CD-0ED9AFCFAC8A}"/>
              </a:ext>
            </a:extLst>
          </p:cNvPr>
          <p:cNvSpPr>
            <a:spLocks noGrp="1"/>
          </p:cNvSpPr>
          <p:nvPr>
            <p:ph type="subTitle" idx="1"/>
          </p:nvPr>
        </p:nvSpPr>
        <p:spPr/>
        <p:txBody>
          <a:bodyPr/>
          <a:lstStyle/>
          <a:p>
            <a:r>
              <a:rPr lang="en-US" dirty="0"/>
              <a:t>Kharisma Monika Dian Pertiwi </a:t>
            </a:r>
            <a:r>
              <a:rPr lang="en-US" dirty="0" err="1"/>
              <a:t>S.Kom</a:t>
            </a:r>
            <a:r>
              <a:rPr lang="en-US" dirty="0"/>
              <a:t>., </a:t>
            </a:r>
            <a:r>
              <a:rPr lang="en-US" dirty="0" err="1"/>
              <a:t>M.Kom</a:t>
            </a:r>
            <a:endParaRPr lang="en-US" dirty="0"/>
          </a:p>
          <a:p>
            <a:r>
              <a:rPr lang="en-US" dirty="0"/>
              <a:t>INFORMATIKA</a:t>
            </a:r>
          </a:p>
          <a:p>
            <a:r>
              <a:rPr lang="en-US"/>
              <a:t>INSTITUT TEKNOLOGI TELKOM SURABAYA</a:t>
            </a:r>
            <a:endParaRPr lang="en-ID"/>
          </a:p>
        </p:txBody>
      </p:sp>
    </p:spTree>
    <p:extLst>
      <p:ext uri="{BB962C8B-B14F-4D97-AF65-F5344CB8AC3E}">
        <p14:creationId xmlns:p14="http://schemas.microsoft.com/office/powerpoint/2010/main" val="3425353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622E-754B-4EEE-A322-6C01873CE31B}"/>
              </a:ext>
            </a:extLst>
          </p:cNvPr>
          <p:cNvSpPr>
            <a:spLocks noGrp="1"/>
          </p:cNvSpPr>
          <p:nvPr>
            <p:ph type="title"/>
          </p:nvPr>
        </p:nvSpPr>
        <p:spPr/>
        <p:txBody>
          <a:bodyPr/>
          <a:lstStyle/>
          <a:p>
            <a:r>
              <a:rPr lang="en-US" dirty="0" err="1"/>
              <a:t>Operasi-operasi</a:t>
            </a:r>
            <a:r>
              <a:rPr lang="en-US" dirty="0"/>
              <a:t> </a:t>
            </a:r>
            <a:r>
              <a:rPr lang="en-US" dirty="0" err="1"/>
              <a:t>dalam</a:t>
            </a:r>
            <a:r>
              <a:rPr lang="en-US" dirty="0"/>
              <a:t> Queue</a:t>
            </a:r>
            <a:endParaRPr lang="en-ID" dirty="0"/>
          </a:p>
        </p:txBody>
      </p:sp>
      <p:sp>
        <p:nvSpPr>
          <p:cNvPr id="3" name="Content Placeholder 2">
            <a:extLst>
              <a:ext uri="{FF2B5EF4-FFF2-40B4-BE49-F238E27FC236}">
                <a16:creationId xmlns:a16="http://schemas.microsoft.com/office/drawing/2014/main" id="{E527091D-0EF1-4DCD-BAA9-BAD13C7A509D}"/>
              </a:ext>
            </a:extLst>
          </p:cNvPr>
          <p:cNvSpPr>
            <a:spLocks noGrp="1"/>
          </p:cNvSpPr>
          <p:nvPr>
            <p:ph idx="1"/>
          </p:nvPr>
        </p:nvSpPr>
        <p:spPr/>
        <p:txBody>
          <a:bodyPr>
            <a:normAutofit/>
          </a:bodyPr>
          <a:lstStyle/>
          <a:p>
            <a:pPr algn="just">
              <a:buFont typeface="Arial" panose="020B0604020202020204" pitchFamily="34" charset="0"/>
              <a:buChar char="•"/>
            </a:pPr>
            <a:r>
              <a:rPr lang="en-US" b="1" i="0" dirty="0">
                <a:solidFill>
                  <a:srgbClr val="000000"/>
                </a:solidFill>
                <a:effectLst/>
                <a:latin typeface="Arial" panose="020B0604020202020204" pitchFamily="34" charset="0"/>
              </a:rPr>
              <a:t>enqueue()</a:t>
            </a:r>
            <a:r>
              <a:rPr lang="en-US" b="0" i="0" dirty="0">
                <a:solidFill>
                  <a:srgbClr val="000000"/>
                </a:solidFill>
                <a:effectLst/>
                <a:latin typeface="Arial" panose="020B0604020202020204" pitchFamily="34" charset="0"/>
              </a:rPr>
              <a:t> − add (store) an item to the queue.</a:t>
            </a:r>
          </a:p>
          <a:p>
            <a:pPr algn="just">
              <a:buFont typeface="Arial" panose="020B0604020202020204" pitchFamily="34" charset="0"/>
              <a:buChar char="•"/>
            </a:pPr>
            <a:r>
              <a:rPr lang="en-US" b="1" i="0" dirty="0">
                <a:solidFill>
                  <a:srgbClr val="000000"/>
                </a:solidFill>
                <a:effectLst/>
                <a:latin typeface="Arial" panose="020B0604020202020204" pitchFamily="34" charset="0"/>
              </a:rPr>
              <a:t>dequeue()</a:t>
            </a:r>
            <a:r>
              <a:rPr lang="en-US" b="0" i="0" dirty="0">
                <a:solidFill>
                  <a:srgbClr val="000000"/>
                </a:solidFill>
                <a:effectLst/>
                <a:latin typeface="Arial" panose="020B0604020202020204" pitchFamily="34" charset="0"/>
              </a:rPr>
              <a:t> − remove (access) an item from the queue.</a:t>
            </a:r>
          </a:p>
          <a:p>
            <a:pPr algn="just">
              <a:buFont typeface="Arial" panose="020B0604020202020204" pitchFamily="34" charset="0"/>
              <a:buChar char="•"/>
            </a:pPr>
            <a:r>
              <a:rPr lang="en-US" b="1" i="0" dirty="0">
                <a:solidFill>
                  <a:srgbClr val="000000"/>
                </a:solidFill>
                <a:effectLst/>
                <a:latin typeface="Arial" panose="020B0604020202020204" pitchFamily="34" charset="0"/>
              </a:rPr>
              <a:t>peek()/front()/head()</a:t>
            </a:r>
            <a:r>
              <a:rPr lang="en-US" b="0" i="0" dirty="0">
                <a:solidFill>
                  <a:srgbClr val="000000"/>
                </a:solidFill>
                <a:effectLst/>
                <a:latin typeface="Arial" panose="020B0604020202020204" pitchFamily="34" charset="0"/>
              </a:rPr>
              <a:t> − Gets the element at the front of the queue without removing it.</a:t>
            </a:r>
          </a:p>
          <a:p>
            <a:pPr algn="just"/>
            <a:r>
              <a:rPr lang="en-US" b="1" i="0" dirty="0">
                <a:solidFill>
                  <a:srgbClr val="000000"/>
                </a:solidFill>
                <a:effectLst/>
                <a:latin typeface="Arial" panose="020B0604020202020204" pitchFamily="34" charset="0"/>
              </a:rPr>
              <a:t>rear()/tail() - </a:t>
            </a:r>
            <a:r>
              <a:rPr lang="en-US" b="0" i="0" dirty="0">
                <a:solidFill>
                  <a:srgbClr val="273239"/>
                </a:solidFill>
                <a:effectLst/>
                <a:latin typeface="urw-din"/>
              </a:rPr>
              <a:t>Get the last item from queue.</a:t>
            </a:r>
            <a:endParaRPr lang="en-US" b="1" i="0" dirty="0">
              <a:solidFill>
                <a:srgbClr val="000000"/>
              </a:solidFill>
              <a:effectLst/>
              <a:latin typeface="Arial" panose="020B0604020202020204" pitchFamily="34" charset="0"/>
            </a:endParaRPr>
          </a:p>
          <a:p>
            <a:pPr algn="just">
              <a:buFont typeface="Arial" panose="020B0604020202020204" pitchFamily="34" charset="0"/>
              <a:buChar char="•"/>
            </a:pPr>
            <a:r>
              <a:rPr lang="en-US" b="1" i="0" dirty="0" err="1">
                <a:solidFill>
                  <a:srgbClr val="000000"/>
                </a:solidFill>
                <a:effectLst/>
                <a:latin typeface="Arial" panose="020B0604020202020204" pitchFamily="34" charset="0"/>
              </a:rPr>
              <a:t>isfull</a:t>
            </a:r>
            <a:r>
              <a:rPr lang="en-US" b="1" i="0" dirty="0">
                <a:solidFill>
                  <a:srgbClr val="000000"/>
                </a:solidFill>
                <a:effectLst/>
                <a:latin typeface="Arial" panose="020B0604020202020204" pitchFamily="34" charset="0"/>
              </a:rPr>
              <a:t>()</a:t>
            </a:r>
            <a:r>
              <a:rPr lang="en-US" b="0" i="0" dirty="0">
                <a:solidFill>
                  <a:srgbClr val="000000"/>
                </a:solidFill>
                <a:effectLst/>
                <a:latin typeface="Arial" panose="020B0604020202020204" pitchFamily="34" charset="0"/>
              </a:rPr>
              <a:t> − Checks if the queue is full.</a:t>
            </a:r>
          </a:p>
          <a:p>
            <a:pPr algn="just">
              <a:buFont typeface="Arial" panose="020B0604020202020204" pitchFamily="34" charset="0"/>
              <a:buChar char="•"/>
            </a:pPr>
            <a:r>
              <a:rPr lang="en-US" b="1" i="0" dirty="0" err="1">
                <a:solidFill>
                  <a:srgbClr val="000000"/>
                </a:solidFill>
                <a:effectLst/>
                <a:latin typeface="Arial" panose="020B0604020202020204" pitchFamily="34" charset="0"/>
              </a:rPr>
              <a:t>isempty</a:t>
            </a:r>
            <a:r>
              <a:rPr lang="en-US" b="1" i="0" dirty="0">
                <a:solidFill>
                  <a:srgbClr val="000000"/>
                </a:solidFill>
                <a:effectLst/>
                <a:latin typeface="Arial" panose="020B0604020202020204" pitchFamily="34" charset="0"/>
              </a:rPr>
              <a:t>()</a:t>
            </a:r>
            <a:r>
              <a:rPr lang="en-US" b="0" i="0" dirty="0">
                <a:solidFill>
                  <a:srgbClr val="000000"/>
                </a:solidFill>
                <a:effectLst/>
                <a:latin typeface="Arial" panose="020B0604020202020204" pitchFamily="34" charset="0"/>
              </a:rPr>
              <a:t> − Checks if the queue is empty.</a:t>
            </a:r>
          </a:p>
          <a:p>
            <a:endParaRPr lang="en-ID" dirty="0"/>
          </a:p>
        </p:txBody>
      </p:sp>
    </p:spTree>
    <p:extLst>
      <p:ext uri="{BB962C8B-B14F-4D97-AF65-F5344CB8AC3E}">
        <p14:creationId xmlns:p14="http://schemas.microsoft.com/office/powerpoint/2010/main" val="4131447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DA89-9263-46E5-B630-A553A0BCB0F9}"/>
              </a:ext>
            </a:extLst>
          </p:cNvPr>
          <p:cNvSpPr>
            <a:spLocks noGrp="1"/>
          </p:cNvSpPr>
          <p:nvPr>
            <p:ph type="title"/>
          </p:nvPr>
        </p:nvSpPr>
        <p:spPr/>
        <p:txBody>
          <a:bodyPr/>
          <a:lstStyle/>
          <a:p>
            <a:r>
              <a:rPr lang="en-US" dirty="0"/>
              <a:t>Steps for ENQUEUE</a:t>
            </a:r>
            <a:endParaRPr lang="en-ID" dirty="0"/>
          </a:p>
        </p:txBody>
      </p:sp>
      <p:sp>
        <p:nvSpPr>
          <p:cNvPr id="3" name="Content Placeholder 2">
            <a:extLst>
              <a:ext uri="{FF2B5EF4-FFF2-40B4-BE49-F238E27FC236}">
                <a16:creationId xmlns:a16="http://schemas.microsoft.com/office/drawing/2014/main" id="{728BD6A5-4F82-464F-BC84-D720726B5ACD}"/>
              </a:ext>
            </a:extLst>
          </p:cNvPr>
          <p:cNvSpPr>
            <a:spLocks noGrp="1"/>
          </p:cNvSpPr>
          <p:nvPr>
            <p:ph idx="1"/>
          </p:nvPr>
        </p:nvSpPr>
        <p:spPr/>
        <p:txBody>
          <a:bodyPr/>
          <a:lstStyle/>
          <a:p>
            <a:pPr algn="l" fontAlgn="base">
              <a:buFont typeface="+mj-lt"/>
              <a:buAutoNum type="arabicPeriod"/>
            </a:pPr>
            <a:r>
              <a:rPr lang="en-US" b="0" i="0" dirty="0">
                <a:solidFill>
                  <a:srgbClr val="273239"/>
                </a:solidFill>
                <a:effectLst/>
                <a:latin typeface="urw-din"/>
              </a:rPr>
              <a:t>Check the queue is full or not</a:t>
            </a:r>
          </a:p>
          <a:p>
            <a:pPr algn="l" fontAlgn="base">
              <a:buFont typeface="+mj-lt"/>
              <a:buAutoNum type="arabicPeriod"/>
            </a:pPr>
            <a:r>
              <a:rPr lang="en-US" b="0" i="0" dirty="0">
                <a:solidFill>
                  <a:srgbClr val="273239"/>
                </a:solidFill>
                <a:effectLst/>
                <a:latin typeface="urw-din"/>
              </a:rPr>
              <a:t>If full, print overflow and exit</a:t>
            </a:r>
          </a:p>
          <a:p>
            <a:pPr algn="l" fontAlgn="base">
              <a:buFont typeface="+mj-lt"/>
              <a:buAutoNum type="arabicPeriod"/>
            </a:pPr>
            <a:r>
              <a:rPr lang="en-US" b="0" i="0" dirty="0">
                <a:solidFill>
                  <a:srgbClr val="273239"/>
                </a:solidFill>
                <a:effectLst/>
                <a:latin typeface="urw-din"/>
              </a:rPr>
              <a:t>If queue is not full, increment tail and add the element</a:t>
            </a:r>
          </a:p>
          <a:p>
            <a:pPr marL="0" indent="0">
              <a:buNone/>
            </a:pPr>
            <a:endParaRPr lang="en-ID" dirty="0"/>
          </a:p>
        </p:txBody>
      </p:sp>
    </p:spTree>
    <p:extLst>
      <p:ext uri="{BB962C8B-B14F-4D97-AF65-F5344CB8AC3E}">
        <p14:creationId xmlns:p14="http://schemas.microsoft.com/office/powerpoint/2010/main" val="65559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sert Operation">
            <a:extLst>
              <a:ext uri="{FF2B5EF4-FFF2-40B4-BE49-F238E27FC236}">
                <a16:creationId xmlns:a16="http://schemas.microsoft.com/office/drawing/2014/main" id="{31F16B05-F632-426F-9B67-9CD34DA0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332" y="1586864"/>
            <a:ext cx="7830122" cy="4413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002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DA89-9263-46E5-B630-A553A0BCB0F9}"/>
              </a:ext>
            </a:extLst>
          </p:cNvPr>
          <p:cNvSpPr>
            <a:spLocks noGrp="1"/>
          </p:cNvSpPr>
          <p:nvPr>
            <p:ph type="title"/>
          </p:nvPr>
        </p:nvSpPr>
        <p:spPr/>
        <p:txBody>
          <a:bodyPr/>
          <a:lstStyle/>
          <a:p>
            <a:r>
              <a:rPr lang="en-US" dirty="0"/>
              <a:t>Steps for DEQUEUE</a:t>
            </a:r>
            <a:endParaRPr lang="en-ID" dirty="0"/>
          </a:p>
        </p:txBody>
      </p:sp>
      <p:sp>
        <p:nvSpPr>
          <p:cNvPr id="3" name="Content Placeholder 2">
            <a:extLst>
              <a:ext uri="{FF2B5EF4-FFF2-40B4-BE49-F238E27FC236}">
                <a16:creationId xmlns:a16="http://schemas.microsoft.com/office/drawing/2014/main" id="{728BD6A5-4F82-464F-BC84-D720726B5ACD}"/>
              </a:ext>
            </a:extLst>
          </p:cNvPr>
          <p:cNvSpPr>
            <a:spLocks noGrp="1"/>
          </p:cNvSpPr>
          <p:nvPr>
            <p:ph idx="1"/>
          </p:nvPr>
        </p:nvSpPr>
        <p:spPr/>
        <p:txBody>
          <a:bodyPr/>
          <a:lstStyle/>
          <a:p>
            <a:pPr algn="l" fontAlgn="base">
              <a:buFont typeface="+mj-lt"/>
              <a:buAutoNum type="arabicPeriod"/>
            </a:pPr>
            <a:r>
              <a:rPr lang="en-US" b="0" i="0" dirty="0">
                <a:solidFill>
                  <a:srgbClr val="273239"/>
                </a:solidFill>
                <a:effectLst/>
                <a:latin typeface="urw-din"/>
              </a:rPr>
              <a:t>Check queue is empty or not</a:t>
            </a:r>
          </a:p>
          <a:p>
            <a:pPr algn="l" fontAlgn="base">
              <a:buFont typeface="+mj-lt"/>
              <a:buAutoNum type="arabicPeriod"/>
            </a:pPr>
            <a:r>
              <a:rPr lang="en-US" b="0" i="0" dirty="0">
                <a:solidFill>
                  <a:srgbClr val="273239"/>
                </a:solidFill>
                <a:effectLst/>
                <a:latin typeface="urw-din"/>
              </a:rPr>
              <a:t>if empty, print underflow and exit</a:t>
            </a:r>
          </a:p>
          <a:p>
            <a:pPr algn="l" fontAlgn="base">
              <a:buFont typeface="+mj-lt"/>
              <a:buAutoNum type="arabicPeriod"/>
            </a:pPr>
            <a:r>
              <a:rPr lang="en-US" b="0" i="0" dirty="0">
                <a:solidFill>
                  <a:srgbClr val="273239"/>
                </a:solidFill>
                <a:effectLst/>
                <a:latin typeface="urw-din"/>
              </a:rPr>
              <a:t>if not empty, print element at the head and increment head</a:t>
            </a:r>
          </a:p>
          <a:p>
            <a:pPr marL="0" indent="0">
              <a:buNone/>
            </a:pPr>
            <a:endParaRPr lang="en-ID" dirty="0"/>
          </a:p>
        </p:txBody>
      </p:sp>
    </p:spTree>
    <p:extLst>
      <p:ext uri="{BB962C8B-B14F-4D97-AF65-F5344CB8AC3E}">
        <p14:creationId xmlns:p14="http://schemas.microsoft.com/office/powerpoint/2010/main" val="1237159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move Operation">
            <a:extLst>
              <a:ext uri="{FF2B5EF4-FFF2-40B4-BE49-F238E27FC236}">
                <a16:creationId xmlns:a16="http://schemas.microsoft.com/office/drawing/2014/main" id="{1AB77500-82ED-46D7-AA3E-190276D10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083" y="1476375"/>
            <a:ext cx="6485063" cy="407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042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8AB7-715F-4786-8072-CD2F40698998}"/>
              </a:ext>
            </a:extLst>
          </p:cNvPr>
          <p:cNvSpPr>
            <a:spLocks noGrp="1"/>
          </p:cNvSpPr>
          <p:nvPr>
            <p:ph type="title"/>
          </p:nvPr>
        </p:nvSpPr>
        <p:spPr/>
        <p:txBody>
          <a:bodyPr>
            <a:normAutofit/>
          </a:bodyPr>
          <a:lstStyle/>
          <a:p>
            <a:r>
              <a:rPr lang="en-ID" b="1" i="0" dirty="0">
                <a:solidFill>
                  <a:srgbClr val="273239"/>
                </a:solidFill>
                <a:effectLst/>
                <a:latin typeface="urw-din"/>
              </a:rPr>
              <a:t>Array implementation Of Queue</a:t>
            </a:r>
            <a:r>
              <a:rPr lang="en-ID" b="0" i="0" dirty="0">
                <a:solidFill>
                  <a:srgbClr val="273239"/>
                </a:solidFill>
                <a:effectLst/>
                <a:latin typeface="urw-din"/>
              </a:rPr>
              <a:t> </a:t>
            </a:r>
            <a:endParaRPr lang="en-ID" dirty="0"/>
          </a:p>
        </p:txBody>
      </p:sp>
      <p:sp>
        <p:nvSpPr>
          <p:cNvPr id="3" name="Content Placeholder 2">
            <a:extLst>
              <a:ext uri="{FF2B5EF4-FFF2-40B4-BE49-F238E27FC236}">
                <a16:creationId xmlns:a16="http://schemas.microsoft.com/office/drawing/2014/main" id="{ED5914ED-CEAE-49A3-9A74-732438444A14}"/>
              </a:ext>
            </a:extLst>
          </p:cNvPr>
          <p:cNvSpPr>
            <a:spLocks noGrp="1"/>
          </p:cNvSpPr>
          <p:nvPr>
            <p:ph idx="1"/>
          </p:nvPr>
        </p:nvSpPr>
        <p:spPr/>
        <p:txBody>
          <a:bodyPr/>
          <a:lstStyle/>
          <a:p>
            <a:pPr marL="0" indent="0">
              <a:buNone/>
            </a:pPr>
            <a:r>
              <a:rPr lang="en-US" b="0" i="0" dirty="0">
                <a:solidFill>
                  <a:srgbClr val="273239"/>
                </a:solidFill>
                <a:effectLst/>
                <a:latin typeface="urw-din"/>
              </a:rPr>
              <a:t>For implementing queue, we need to keep track of two indices, front and rear. We enqueue an item at the rear and dequeue an item from the front. If we simply increment front and rear indices, then there may be problems, the front may reach the end of the array. The solution to this problem is to increase front and rear in circular manner.</a:t>
            </a:r>
            <a:endParaRPr lang="en-ID" dirty="0"/>
          </a:p>
        </p:txBody>
      </p:sp>
    </p:spTree>
    <p:extLst>
      <p:ext uri="{BB962C8B-B14F-4D97-AF65-F5344CB8AC3E}">
        <p14:creationId xmlns:p14="http://schemas.microsoft.com/office/powerpoint/2010/main" val="3851704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360AD-B611-4E71-9DB5-1B4EF9911A86}"/>
              </a:ext>
            </a:extLst>
          </p:cNvPr>
          <p:cNvSpPr>
            <a:spLocks noGrp="1"/>
          </p:cNvSpPr>
          <p:nvPr>
            <p:ph type="title"/>
          </p:nvPr>
        </p:nvSpPr>
        <p:spPr/>
        <p:txBody>
          <a:bodyPr>
            <a:normAutofit fontScale="90000"/>
          </a:bodyPr>
          <a:lstStyle/>
          <a:p>
            <a:r>
              <a:rPr lang="en-US" dirty="0"/>
              <a:t>QUEUE Implementation in Circular Manner</a:t>
            </a:r>
            <a:endParaRPr lang="en-ID" dirty="0"/>
          </a:p>
        </p:txBody>
      </p:sp>
      <p:pic>
        <p:nvPicPr>
          <p:cNvPr id="4" name="Circular Queue ( Step by Step Animation )">
            <a:hlinkClick r:id="" action="ppaction://media"/>
            <a:extLst>
              <a:ext uri="{FF2B5EF4-FFF2-40B4-BE49-F238E27FC236}">
                <a16:creationId xmlns:a16="http://schemas.microsoft.com/office/drawing/2014/main" id="{424563AA-77DA-4EF0-83C7-A7AE3CECC6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98525" y="2044700"/>
            <a:ext cx="7346950" cy="4132263"/>
          </a:xfrm>
        </p:spPr>
      </p:pic>
    </p:spTree>
    <p:extLst>
      <p:ext uri="{BB962C8B-B14F-4D97-AF65-F5344CB8AC3E}">
        <p14:creationId xmlns:p14="http://schemas.microsoft.com/office/powerpoint/2010/main" val="62762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8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A011-AECE-4555-8DE0-2D2DD620A64B}"/>
              </a:ext>
            </a:extLst>
          </p:cNvPr>
          <p:cNvSpPr>
            <a:spLocks noGrp="1"/>
          </p:cNvSpPr>
          <p:nvPr>
            <p:ph type="title"/>
          </p:nvPr>
        </p:nvSpPr>
        <p:spPr/>
        <p:txBody>
          <a:bodyPr/>
          <a:lstStyle/>
          <a:p>
            <a:r>
              <a:rPr lang="en-US" dirty="0" err="1"/>
              <a:t>Implementasi</a:t>
            </a:r>
            <a:endParaRPr lang="en-ID" dirty="0"/>
          </a:p>
        </p:txBody>
      </p:sp>
      <p:sp>
        <p:nvSpPr>
          <p:cNvPr id="3" name="Text Placeholder 2">
            <a:extLst>
              <a:ext uri="{FF2B5EF4-FFF2-40B4-BE49-F238E27FC236}">
                <a16:creationId xmlns:a16="http://schemas.microsoft.com/office/drawing/2014/main" id="{969B2D35-31ED-4B59-BEBC-1E2B839DB15A}"/>
              </a:ext>
            </a:extLst>
          </p:cNvPr>
          <p:cNvSpPr>
            <a:spLocks noGrp="1"/>
          </p:cNvSpPr>
          <p:nvPr>
            <p:ph type="body" idx="1"/>
          </p:nvPr>
        </p:nvSpPr>
        <p:spPr/>
        <p:txBody>
          <a:bodyPr/>
          <a:lstStyle/>
          <a:p>
            <a:r>
              <a:rPr lang="en-US" dirty="0" err="1"/>
              <a:t>Implementasi</a:t>
            </a:r>
            <a:r>
              <a:rPr lang="en-US" dirty="0"/>
              <a:t> QUEUE </a:t>
            </a:r>
            <a:r>
              <a:rPr lang="en-US" dirty="0" err="1"/>
              <a:t>dengan</a:t>
            </a:r>
            <a:r>
              <a:rPr lang="en-US" dirty="0"/>
              <a:t> Array</a:t>
            </a:r>
            <a:endParaRPr lang="en-ID" dirty="0"/>
          </a:p>
        </p:txBody>
      </p:sp>
    </p:spTree>
    <p:extLst>
      <p:ext uri="{BB962C8B-B14F-4D97-AF65-F5344CB8AC3E}">
        <p14:creationId xmlns:p14="http://schemas.microsoft.com/office/powerpoint/2010/main" val="1681605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0B5B-E306-4B5F-A5C0-9D630C539972}"/>
              </a:ext>
            </a:extLst>
          </p:cNvPr>
          <p:cNvSpPr>
            <a:spLocks noGrp="1"/>
          </p:cNvSpPr>
          <p:nvPr>
            <p:ph type="title"/>
          </p:nvPr>
        </p:nvSpPr>
        <p:spPr/>
        <p:txBody>
          <a:bodyPr/>
          <a:lstStyle/>
          <a:p>
            <a:r>
              <a:rPr lang="en-US" dirty="0" err="1"/>
              <a:t>Deklarasi</a:t>
            </a:r>
            <a:endParaRPr lang="en-ID" dirty="0"/>
          </a:p>
        </p:txBody>
      </p:sp>
      <p:pic>
        <p:nvPicPr>
          <p:cNvPr id="7" name="Content Placeholder 6">
            <a:extLst>
              <a:ext uri="{FF2B5EF4-FFF2-40B4-BE49-F238E27FC236}">
                <a16:creationId xmlns:a16="http://schemas.microsoft.com/office/drawing/2014/main" id="{CB7A5FFF-60BD-4A3D-93FD-E16B1BA8668E}"/>
              </a:ext>
            </a:extLst>
          </p:cNvPr>
          <p:cNvPicPr>
            <a:picLocks noGrp="1" noChangeAspect="1"/>
          </p:cNvPicPr>
          <p:nvPr>
            <p:ph idx="1"/>
          </p:nvPr>
        </p:nvPicPr>
        <p:blipFill>
          <a:blip r:embed="rId2"/>
          <a:stretch>
            <a:fillRect/>
          </a:stretch>
        </p:blipFill>
        <p:spPr>
          <a:xfrm>
            <a:off x="883052" y="2132895"/>
            <a:ext cx="5251048" cy="3458007"/>
          </a:xfrm>
        </p:spPr>
      </p:pic>
    </p:spTree>
    <p:extLst>
      <p:ext uri="{BB962C8B-B14F-4D97-AF65-F5344CB8AC3E}">
        <p14:creationId xmlns:p14="http://schemas.microsoft.com/office/powerpoint/2010/main" val="2135566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98EC-55C7-4C8A-B0C0-1E1859854EA5}"/>
              </a:ext>
            </a:extLst>
          </p:cNvPr>
          <p:cNvSpPr>
            <a:spLocks noGrp="1"/>
          </p:cNvSpPr>
          <p:nvPr>
            <p:ph type="title"/>
          </p:nvPr>
        </p:nvSpPr>
        <p:spPr/>
        <p:txBody>
          <a:bodyPr/>
          <a:lstStyle/>
          <a:p>
            <a:r>
              <a:rPr lang="en-US" dirty="0" err="1"/>
              <a:t>Operasi</a:t>
            </a:r>
            <a:r>
              <a:rPr lang="en-US" dirty="0"/>
              <a:t> </a:t>
            </a:r>
            <a:r>
              <a:rPr lang="en-US" dirty="0" err="1"/>
              <a:t>isFull</a:t>
            </a:r>
            <a:r>
              <a:rPr lang="en-US" dirty="0"/>
              <a:t> dan </a:t>
            </a:r>
            <a:r>
              <a:rPr lang="en-US" dirty="0" err="1"/>
              <a:t>isEmpty</a:t>
            </a:r>
            <a:endParaRPr lang="en-ID" dirty="0"/>
          </a:p>
        </p:txBody>
      </p:sp>
      <p:pic>
        <p:nvPicPr>
          <p:cNvPr id="5" name="Content Placeholder 4">
            <a:extLst>
              <a:ext uri="{FF2B5EF4-FFF2-40B4-BE49-F238E27FC236}">
                <a16:creationId xmlns:a16="http://schemas.microsoft.com/office/drawing/2014/main" id="{8BC5DAFD-0C94-4273-BCB9-57EDD70492A8}"/>
              </a:ext>
            </a:extLst>
          </p:cNvPr>
          <p:cNvPicPr>
            <a:picLocks noGrp="1" noChangeAspect="1"/>
          </p:cNvPicPr>
          <p:nvPr>
            <p:ph idx="1"/>
          </p:nvPr>
        </p:nvPicPr>
        <p:blipFill>
          <a:blip r:embed="rId2"/>
          <a:stretch>
            <a:fillRect/>
          </a:stretch>
        </p:blipFill>
        <p:spPr>
          <a:xfrm>
            <a:off x="735597" y="2229395"/>
            <a:ext cx="6827253" cy="2621665"/>
          </a:xfrm>
        </p:spPr>
      </p:pic>
    </p:spTree>
    <p:extLst>
      <p:ext uri="{BB962C8B-B14F-4D97-AF65-F5344CB8AC3E}">
        <p14:creationId xmlns:p14="http://schemas.microsoft.com/office/powerpoint/2010/main" val="4282638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FBA91A-D7AA-44CE-9710-06F07E3FE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939" y="2183947"/>
            <a:ext cx="5108122" cy="30648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5912E5E-F6D3-4FA6-B512-5FC0E824759C}"/>
              </a:ext>
            </a:extLst>
          </p:cNvPr>
          <p:cNvSpPr/>
          <p:nvPr/>
        </p:nvSpPr>
        <p:spPr>
          <a:xfrm>
            <a:off x="2952470" y="1434626"/>
            <a:ext cx="264687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QUEUE</a:t>
            </a:r>
          </a:p>
        </p:txBody>
      </p:sp>
      <p:sp>
        <p:nvSpPr>
          <p:cNvPr id="4" name="Rectangle 3">
            <a:extLst>
              <a:ext uri="{FF2B5EF4-FFF2-40B4-BE49-F238E27FC236}">
                <a16:creationId xmlns:a16="http://schemas.microsoft.com/office/drawing/2014/main" id="{7A5AFED1-9CA4-4BA4-B0FD-0F210978461D}"/>
              </a:ext>
            </a:extLst>
          </p:cNvPr>
          <p:cNvSpPr/>
          <p:nvPr/>
        </p:nvSpPr>
        <p:spPr>
          <a:xfrm>
            <a:off x="3115399" y="5074812"/>
            <a:ext cx="2608407" cy="923330"/>
          </a:xfrm>
          <a:prstGeom prst="rect">
            <a:avLst/>
          </a:prstGeom>
          <a:noFill/>
        </p:spPr>
        <p:txBody>
          <a:bodyPr wrap="none" lIns="91440" tIns="45720" rIns="91440" bIns="45720">
            <a:spAutoFit/>
          </a:bodyPr>
          <a:lstStyle/>
          <a:p>
            <a:pPr algn="ctr"/>
            <a:r>
              <a:rPr lang="en-US" sz="5400" b="1" cap="none" spc="0"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Antrian</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846028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0C9C0-5AA9-41AD-A7E8-83200AC5EC06}"/>
              </a:ext>
            </a:extLst>
          </p:cNvPr>
          <p:cNvSpPr>
            <a:spLocks noGrp="1"/>
          </p:cNvSpPr>
          <p:nvPr>
            <p:ph type="title"/>
          </p:nvPr>
        </p:nvSpPr>
        <p:spPr/>
        <p:txBody>
          <a:bodyPr/>
          <a:lstStyle/>
          <a:p>
            <a:r>
              <a:rPr lang="en-US" dirty="0" err="1"/>
              <a:t>Operasi</a:t>
            </a:r>
            <a:r>
              <a:rPr lang="en-US" dirty="0"/>
              <a:t> Enqueue</a:t>
            </a:r>
            <a:endParaRPr lang="en-ID" dirty="0"/>
          </a:p>
        </p:txBody>
      </p:sp>
      <p:pic>
        <p:nvPicPr>
          <p:cNvPr id="5" name="Content Placeholder 4">
            <a:extLst>
              <a:ext uri="{FF2B5EF4-FFF2-40B4-BE49-F238E27FC236}">
                <a16:creationId xmlns:a16="http://schemas.microsoft.com/office/drawing/2014/main" id="{C46FF4E7-1574-443D-BC31-654405FBBCCC}"/>
              </a:ext>
            </a:extLst>
          </p:cNvPr>
          <p:cNvPicPr>
            <a:picLocks noGrp="1" noChangeAspect="1"/>
          </p:cNvPicPr>
          <p:nvPr>
            <p:ph idx="1"/>
          </p:nvPr>
        </p:nvPicPr>
        <p:blipFill>
          <a:blip r:embed="rId2"/>
          <a:stretch>
            <a:fillRect/>
          </a:stretch>
        </p:blipFill>
        <p:spPr>
          <a:xfrm>
            <a:off x="2262187" y="2504508"/>
            <a:ext cx="4619625" cy="3038475"/>
          </a:xfrm>
        </p:spPr>
      </p:pic>
    </p:spTree>
    <p:extLst>
      <p:ext uri="{BB962C8B-B14F-4D97-AF65-F5344CB8AC3E}">
        <p14:creationId xmlns:p14="http://schemas.microsoft.com/office/powerpoint/2010/main" val="1022243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9AACB-928F-4F68-8705-A5BB0931A432}"/>
              </a:ext>
            </a:extLst>
          </p:cNvPr>
          <p:cNvSpPr>
            <a:spLocks noGrp="1"/>
          </p:cNvSpPr>
          <p:nvPr>
            <p:ph type="title"/>
          </p:nvPr>
        </p:nvSpPr>
        <p:spPr/>
        <p:txBody>
          <a:bodyPr/>
          <a:lstStyle/>
          <a:p>
            <a:r>
              <a:rPr lang="en-US" dirty="0" err="1"/>
              <a:t>Operasi</a:t>
            </a:r>
            <a:r>
              <a:rPr lang="en-US" dirty="0"/>
              <a:t> Dequeue</a:t>
            </a:r>
            <a:endParaRPr lang="en-ID" dirty="0"/>
          </a:p>
        </p:txBody>
      </p:sp>
      <p:pic>
        <p:nvPicPr>
          <p:cNvPr id="5" name="Content Placeholder 4">
            <a:extLst>
              <a:ext uri="{FF2B5EF4-FFF2-40B4-BE49-F238E27FC236}">
                <a16:creationId xmlns:a16="http://schemas.microsoft.com/office/drawing/2014/main" id="{54F686EC-F5CC-4E1A-B19F-DCC3744789EB}"/>
              </a:ext>
            </a:extLst>
          </p:cNvPr>
          <p:cNvPicPr>
            <a:picLocks noGrp="1" noChangeAspect="1"/>
          </p:cNvPicPr>
          <p:nvPr>
            <p:ph idx="1"/>
          </p:nvPr>
        </p:nvPicPr>
        <p:blipFill>
          <a:blip r:embed="rId2"/>
          <a:stretch>
            <a:fillRect/>
          </a:stretch>
        </p:blipFill>
        <p:spPr>
          <a:xfrm>
            <a:off x="1821365" y="2345441"/>
            <a:ext cx="5501269" cy="3271588"/>
          </a:xfrm>
        </p:spPr>
      </p:pic>
    </p:spTree>
    <p:extLst>
      <p:ext uri="{BB962C8B-B14F-4D97-AF65-F5344CB8AC3E}">
        <p14:creationId xmlns:p14="http://schemas.microsoft.com/office/powerpoint/2010/main" val="2539595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8E46-3807-410F-98FE-2787EED25E5E}"/>
              </a:ext>
            </a:extLst>
          </p:cNvPr>
          <p:cNvSpPr>
            <a:spLocks noGrp="1"/>
          </p:cNvSpPr>
          <p:nvPr>
            <p:ph type="title"/>
          </p:nvPr>
        </p:nvSpPr>
        <p:spPr/>
        <p:txBody>
          <a:bodyPr/>
          <a:lstStyle/>
          <a:p>
            <a:r>
              <a:rPr lang="en-US" dirty="0" err="1"/>
              <a:t>Operasi</a:t>
            </a:r>
            <a:r>
              <a:rPr lang="en-US" dirty="0"/>
              <a:t> head() &amp; tail()</a:t>
            </a:r>
            <a:endParaRPr lang="en-ID" dirty="0"/>
          </a:p>
        </p:txBody>
      </p:sp>
      <p:pic>
        <p:nvPicPr>
          <p:cNvPr id="5" name="Content Placeholder 4">
            <a:extLst>
              <a:ext uri="{FF2B5EF4-FFF2-40B4-BE49-F238E27FC236}">
                <a16:creationId xmlns:a16="http://schemas.microsoft.com/office/drawing/2014/main" id="{D6B5DF14-246A-4FCE-AFF6-58D88BA4D83F}"/>
              </a:ext>
            </a:extLst>
          </p:cNvPr>
          <p:cNvPicPr>
            <a:picLocks noGrp="1" noChangeAspect="1"/>
          </p:cNvPicPr>
          <p:nvPr>
            <p:ph idx="1"/>
          </p:nvPr>
        </p:nvPicPr>
        <p:blipFill>
          <a:blip r:embed="rId2"/>
          <a:stretch>
            <a:fillRect/>
          </a:stretch>
        </p:blipFill>
        <p:spPr>
          <a:xfrm>
            <a:off x="1567558" y="2255521"/>
            <a:ext cx="6352752" cy="2872445"/>
          </a:xfrm>
        </p:spPr>
      </p:pic>
    </p:spTree>
    <p:extLst>
      <p:ext uri="{BB962C8B-B14F-4D97-AF65-F5344CB8AC3E}">
        <p14:creationId xmlns:p14="http://schemas.microsoft.com/office/powerpoint/2010/main" val="3266279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9F76-F066-4F96-9B6A-CFB88DCC6182}"/>
              </a:ext>
            </a:extLst>
          </p:cNvPr>
          <p:cNvSpPr>
            <a:spLocks noGrp="1"/>
          </p:cNvSpPr>
          <p:nvPr>
            <p:ph type="title"/>
          </p:nvPr>
        </p:nvSpPr>
        <p:spPr/>
        <p:txBody>
          <a:bodyPr/>
          <a:lstStyle/>
          <a:p>
            <a:r>
              <a:rPr lang="en-US" dirty="0" err="1"/>
              <a:t>Contoh</a:t>
            </a:r>
            <a:r>
              <a:rPr lang="en-US" dirty="0"/>
              <a:t> program main()</a:t>
            </a:r>
            <a:endParaRPr lang="en-ID" dirty="0"/>
          </a:p>
        </p:txBody>
      </p:sp>
      <p:pic>
        <p:nvPicPr>
          <p:cNvPr id="5" name="Content Placeholder 4">
            <a:extLst>
              <a:ext uri="{FF2B5EF4-FFF2-40B4-BE49-F238E27FC236}">
                <a16:creationId xmlns:a16="http://schemas.microsoft.com/office/drawing/2014/main" id="{E427BB27-1912-4370-AC43-0790D993FF31}"/>
              </a:ext>
            </a:extLst>
          </p:cNvPr>
          <p:cNvPicPr>
            <a:picLocks noGrp="1" noChangeAspect="1"/>
          </p:cNvPicPr>
          <p:nvPr>
            <p:ph idx="1"/>
          </p:nvPr>
        </p:nvPicPr>
        <p:blipFill>
          <a:blip r:embed="rId2"/>
          <a:stretch>
            <a:fillRect/>
          </a:stretch>
        </p:blipFill>
        <p:spPr>
          <a:xfrm>
            <a:off x="2320496" y="2044700"/>
            <a:ext cx="4503008" cy="4132263"/>
          </a:xfrm>
        </p:spPr>
      </p:pic>
    </p:spTree>
    <p:extLst>
      <p:ext uri="{BB962C8B-B14F-4D97-AF65-F5344CB8AC3E}">
        <p14:creationId xmlns:p14="http://schemas.microsoft.com/office/powerpoint/2010/main" val="3894220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5206036-7976-4973-8F6F-5C05084FF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1" y="-1"/>
            <a:ext cx="9470571" cy="6958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2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CDA71-47AB-4B0E-8E80-7E786C8346E2}"/>
              </a:ext>
            </a:extLst>
          </p:cNvPr>
          <p:cNvSpPr>
            <a:spLocks noGrp="1"/>
          </p:cNvSpPr>
          <p:nvPr>
            <p:ph type="title"/>
          </p:nvPr>
        </p:nvSpPr>
        <p:spPr/>
        <p:txBody>
          <a:bodyPr/>
          <a:lstStyle/>
          <a:p>
            <a:r>
              <a:rPr lang="en-US" dirty="0"/>
              <a:t>QUEUE - IN</a:t>
            </a:r>
            <a:endParaRPr lang="en-ID" dirty="0"/>
          </a:p>
        </p:txBody>
      </p:sp>
      <p:sp>
        <p:nvSpPr>
          <p:cNvPr id="3" name="Content Placeholder 2">
            <a:extLst>
              <a:ext uri="{FF2B5EF4-FFF2-40B4-BE49-F238E27FC236}">
                <a16:creationId xmlns:a16="http://schemas.microsoft.com/office/drawing/2014/main" id="{2C633DA8-C918-49CB-82DB-138808A9FEEA}"/>
              </a:ext>
            </a:extLst>
          </p:cNvPr>
          <p:cNvSpPr>
            <a:spLocks noGrp="1"/>
          </p:cNvSpPr>
          <p:nvPr>
            <p:ph idx="1"/>
          </p:nvPr>
        </p:nvSpPr>
        <p:spPr/>
        <p:txBody>
          <a:bodyPr/>
          <a:lstStyle/>
          <a:p>
            <a:pPr marL="0" indent="0">
              <a:buNone/>
            </a:pPr>
            <a:endParaRPr lang="en-ID" dirty="0"/>
          </a:p>
        </p:txBody>
      </p:sp>
      <p:sp>
        <p:nvSpPr>
          <p:cNvPr id="4" name="Oval 3">
            <a:extLst>
              <a:ext uri="{FF2B5EF4-FFF2-40B4-BE49-F238E27FC236}">
                <a16:creationId xmlns:a16="http://schemas.microsoft.com/office/drawing/2014/main" id="{08D34406-F659-47F1-AA6B-AF1665CE4622}"/>
              </a:ext>
            </a:extLst>
          </p:cNvPr>
          <p:cNvSpPr/>
          <p:nvPr/>
        </p:nvSpPr>
        <p:spPr>
          <a:xfrm>
            <a:off x="6305005" y="3047999"/>
            <a:ext cx="914400" cy="1558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1</a:t>
            </a:r>
            <a:endParaRPr lang="en-ID" sz="480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E4845543-57EB-4C0F-9D45-75BB28F0CC40}"/>
              </a:ext>
            </a:extLst>
          </p:cNvPr>
          <p:cNvSpPr/>
          <p:nvPr/>
        </p:nvSpPr>
        <p:spPr>
          <a:xfrm>
            <a:off x="5203370" y="3047999"/>
            <a:ext cx="914400" cy="1558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2</a:t>
            </a:r>
            <a:endParaRPr lang="en-ID" sz="4800"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7F915377-75F0-4111-BF73-DAF6B2ED01AC}"/>
              </a:ext>
            </a:extLst>
          </p:cNvPr>
          <p:cNvSpPr/>
          <p:nvPr/>
        </p:nvSpPr>
        <p:spPr>
          <a:xfrm>
            <a:off x="4019009" y="3047999"/>
            <a:ext cx="914400" cy="1558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3</a:t>
            </a:r>
            <a:endParaRPr lang="en-ID" sz="4800"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902C77E9-51A3-422E-AB32-B0500E63F8DA}"/>
              </a:ext>
            </a:extLst>
          </p:cNvPr>
          <p:cNvSpPr/>
          <p:nvPr/>
        </p:nvSpPr>
        <p:spPr>
          <a:xfrm>
            <a:off x="2876018" y="3047998"/>
            <a:ext cx="914400" cy="1558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4</a:t>
            </a:r>
            <a:endParaRPr lang="en-ID" sz="480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72906F04-FBF1-4758-A4BE-2373AA9A2669}"/>
              </a:ext>
            </a:extLst>
          </p:cNvPr>
          <p:cNvSpPr/>
          <p:nvPr/>
        </p:nvSpPr>
        <p:spPr>
          <a:xfrm>
            <a:off x="1580073" y="3047998"/>
            <a:ext cx="914400" cy="1558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5</a:t>
            </a:r>
            <a:endParaRPr lang="en-ID" sz="4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6431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80">
                                          <p:stCondLst>
                                            <p:cond delay="0"/>
                                          </p:stCondLst>
                                        </p:cTn>
                                        <p:tgtEl>
                                          <p:spTgt spid="7"/>
                                        </p:tgtEl>
                                      </p:cBhvr>
                                    </p:animEffect>
                                    <p:anim calcmode="lin" valueType="num">
                                      <p:cBhvr>
                                        <p:cTn id="4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9" dur="26">
                                          <p:stCondLst>
                                            <p:cond delay="650"/>
                                          </p:stCondLst>
                                        </p:cTn>
                                        <p:tgtEl>
                                          <p:spTgt spid="7"/>
                                        </p:tgtEl>
                                      </p:cBhvr>
                                      <p:to x="100000" y="60000"/>
                                    </p:animScale>
                                    <p:animScale>
                                      <p:cBhvr>
                                        <p:cTn id="50" dur="166" decel="50000">
                                          <p:stCondLst>
                                            <p:cond delay="676"/>
                                          </p:stCondLst>
                                        </p:cTn>
                                        <p:tgtEl>
                                          <p:spTgt spid="7"/>
                                        </p:tgtEl>
                                      </p:cBhvr>
                                      <p:to x="100000" y="100000"/>
                                    </p:animScale>
                                    <p:animScale>
                                      <p:cBhvr>
                                        <p:cTn id="51" dur="26">
                                          <p:stCondLst>
                                            <p:cond delay="1312"/>
                                          </p:stCondLst>
                                        </p:cTn>
                                        <p:tgtEl>
                                          <p:spTgt spid="7"/>
                                        </p:tgtEl>
                                      </p:cBhvr>
                                      <p:to x="100000" y="80000"/>
                                    </p:animScale>
                                    <p:animScale>
                                      <p:cBhvr>
                                        <p:cTn id="52" dur="166" decel="50000">
                                          <p:stCondLst>
                                            <p:cond delay="1338"/>
                                          </p:stCondLst>
                                        </p:cTn>
                                        <p:tgtEl>
                                          <p:spTgt spid="7"/>
                                        </p:tgtEl>
                                      </p:cBhvr>
                                      <p:to x="100000" y="100000"/>
                                    </p:animScale>
                                    <p:animScale>
                                      <p:cBhvr>
                                        <p:cTn id="53" dur="26">
                                          <p:stCondLst>
                                            <p:cond delay="1642"/>
                                          </p:stCondLst>
                                        </p:cTn>
                                        <p:tgtEl>
                                          <p:spTgt spid="7"/>
                                        </p:tgtEl>
                                      </p:cBhvr>
                                      <p:to x="100000" y="90000"/>
                                    </p:animScale>
                                    <p:animScale>
                                      <p:cBhvr>
                                        <p:cTn id="54" dur="166" decel="50000">
                                          <p:stCondLst>
                                            <p:cond delay="1668"/>
                                          </p:stCondLst>
                                        </p:cTn>
                                        <p:tgtEl>
                                          <p:spTgt spid="7"/>
                                        </p:tgtEl>
                                      </p:cBhvr>
                                      <p:to x="100000" y="100000"/>
                                    </p:animScale>
                                    <p:animScale>
                                      <p:cBhvr>
                                        <p:cTn id="55" dur="26">
                                          <p:stCondLst>
                                            <p:cond delay="1808"/>
                                          </p:stCondLst>
                                        </p:cTn>
                                        <p:tgtEl>
                                          <p:spTgt spid="7"/>
                                        </p:tgtEl>
                                      </p:cBhvr>
                                      <p:to x="100000" y="95000"/>
                                    </p:animScale>
                                    <p:animScale>
                                      <p:cBhvr>
                                        <p:cTn id="56" dur="166" decel="50000">
                                          <p:stCondLst>
                                            <p:cond delay="1834"/>
                                          </p:stCondLst>
                                        </p:cTn>
                                        <p:tgtEl>
                                          <p:spTgt spid="7"/>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80">
                                          <p:stCondLst>
                                            <p:cond delay="0"/>
                                          </p:stCondLst>
                                        </p:cTn>
                                        <p:tgtEl>
                                          <p:spTgt spid="8"/>
                                        </p:tgtEl>
                                      </p:cBhvr>
                                    </p:animEffect>
                                    <p:anim calcmode="lin" valueType="num">
                                      <p:cBhvr>
                                        <p:cTn id="6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7" dur="26">
                                          <p:stCondLst>
                                            <p:cond delay="650"/>
                                          </p:stCondLst>
                                        </p:cTn>
                                        <p:tgtEl>
                                          <p:spTgt spid="8"/>
                                        </p:tgtEl>
                                      </p:cBhvr>
                                      <p:to x="100000" y="60000"/>
                                    </p:animScale>
                                    <p:animScale>
                                      <p:cBhvr>
                                        <p:cTn id="68" dur="166" decel="50000">
                                          <p:stCondLst>
                                            <p:cond delay="676"/>
                                          </p:stCondLst>
                                        </p:cTn>
                                        <p:tgtEl>
                                          <p:spTgt spid="8"/>
                                        </p:tgtEl>
                                      </p:cBhvr>
                                      <p:to x="100000" y="100000"/>
                                    </p:animScale>
                                    <p:animScale>
                                      <p:cBhvr>
                                        <p:cTn id="69" dur="26">
                                          <p:stCondLst>
                                            <p:cond delay="1312"/>
                                          </p:stCondLst>
                                        </p:cTn>
                                        <p:tgtEl>
                                          <p:spTgt spid="8"/>
                                        </p:tgtEl>
                                      </p:cBhvr>
                                      <p:to x="100000" y="80000"/>
                                    </p:animScale>
                                    <p:animScale>
                                      <p:cBhvr>
                                        <p:cTn id="70" dur="166" decel="50000">
                                          <p:stCondLst>
                                            <p:cond delay="1338"/>
                                          </p:stCondLst>
                                        </p:cTn>
                                        <p:tgtEl>
                                          <p:spTgt spid="8"/>
                                        </p:tgtEl>
                                      </p:cBhvr>
                                      <p:to x="100000" y="100000"/>
                                    </p:animScale>
                                    <p:animScale>
                                      <p:cBhvr>
                                        <p:cTn id="71" dur="26">
                                          <p:stCondLst>
                                            <p:cond delay="1642"/>
                                          </p:stCondLst>
                                        </p:cTn>
                                        <p:tgtEl>
                                          <p:spTgt spid="8"/>
                                        </p:tgtEl>
                                      </p:cBhvr>
                                      <p:to x="100000" y="90000"/>
                                    </p:animScale>
                                    <p:animScale>
                                      <p:cBhvr>
                                        <p:cTn id="72" dur="166" decel="50000">
                                          <p:stCondLst>
                                            <p:cond delay="1668"/>
                                          </p:stCondLst>
                                        </p:cTn>
                                        <p:tgtEl>
                                          <p:spTgt spid="8"/>
                                        </p:tgtEl>
                                      </p:cBhvr>
                                      <p:to x="100000" y="100000"/>
                                    </p:animScale>
                                    <p:animScale>
                                      <p:cBhvr>
                                        <p:cTn id="73" dur="26">
                                          <p:stCondLst>
                                            <p:cond delay="1808"/>
                                          </p:stCondLst>
                                        </p:cTn>
                                        <p:tgtEl>
                                          <p:spTgt spid="8"/>
                                        </p:tgtEl>
                                      </p:cBhvr>
                                      <p:to x="100000" y="95000"/>
                                    </p:animScale>
                                    <p:animScale>
                                      <p:cBhvr>
                                        <p:cTn id="74" dur="166" decel="50000">
                                          <p:stCondLst>
                                            <p:cond delay="1834"/>
                                          </p:stCondLst>
                                        </p:cTn>
                                        <p:tgtEl>
                                          <p:spTgt spid="8"/>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wipe(down)">
                                      <p:cBhvr>
                                        <p:cTn id="79" dur="580">
                                          <p:stCondLst>
                                            <p:cond delay="0"/>
                                          </p:stCondLst>
                                        </p:cTn>
                                        <p:tgtEl>
                                          <p:spTgt spid="9"/>
                                        </p:tgtEl>
                                      </p:cBhvr>
                                    </p:animEffect>
                                    <p:anim calcmode="lin" valueType="num">
                                      <p:cBhvr>
                                        <p:cTn id="8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85" dur="26">
                                          <p:stCondLst>
                                            <p:cond delay="650"/>
                                          </p:stCondLst>
                                        </p:cTn>
                                        <p:tgtEl>
                                          <p:spTgt spid="9"/>
                                        </p:tgtEl>
                                      </p:cBhvr>
                                      <p:to x="100000" y="60000"/>
                                    </p:animScale>
                                    <p:animScale>
                                      <p:cBhvr>
                                        <p:cTn id="86" dur="166" decel="50000">
                                          <p:stCondLst>
                                            <p:cond delay="676"/>
                                          </p:stCondLst>
                                        </p:cTn>
                                        <p:tgtEl>
                                          <p:spTgt spid="9"/>
                                        </p:tgtEl>
                                      </p:cBhvr>
                                      <p:to x="100000" y="100000"/>
                                    </p:animScale>
                                    <p:animScale>
                                      <p:cBhvr>
                                        <p:cTn id="87" dur="26">
                                          <p:stCondLst>
                                            <p:cond delay="1312"/>
                                          </p:stCondLst>
                                        </p:cTn>
                                        <p:tgtEl>
                                          <p:spTgt spid="9"/>
                                        </p:tgtEl>
                                      </p:cBhvr>
                                      <p:to x="100000" y="80000"/>
                                    </p:animScale>
                                    <p:animScale>
                                      <p:cBhvr>
                                        <p:cTn id="88" dur="166" decel="50000">
                                          <p:stCondLst>
                                            <p:cond delay="1338"/>
                                          </p:stCondLst>
                                        </p:cTn>
                                        <p:tgtEl>
                                          <p:spTgt spid="9"/>
                                        </p:tgtEl>
                                      </p:cBhvr>
                                      <p:to x="100000" y="100000"/>
                                    </p:animScale>
                                    <p:animScale>
                                      <p:cBhvr>
                                        <p:cTn id="89" dur="26">
                                          <p:stCondLst>
                                            <p:cond delay="1642"/>
                                          </p:stCondLst>
                                        </p:cTn>
                                        <p:tgtEl>
                                          <p:spTgt spid="9"/>
                                        </p:tgtEl>
                                      </p:cBhvr>
                                      <p:to x="100000" y="90000"/>
                                    </p:animScale>
                                    <p:animScale>
                                      <p:cBhvr>
                                        <p:cTn id="90" dur="166" decel="50000">
                                          <p:stCondLst>
                                            <p:cond delay="1668"/>
                                          </p:stCondLst>
                                        </p:cTn>
                                        <p:tgtEl>
                                          <p:spTgt spid="9"/>
                                        </p:tgtEl>
                                      </p:cBhvr>
                                      <p:to x="100000" y="100000"/>
                                    </p:animScale>
                                    <p:animScale>
                                      <p:cBhvr>
                                        <p:cTn id="91" dur="26">
                                          <p:stCondLst>
                                            <p:cond delay="1808"/>
                                          </p:stCondLst>
                                        </p:cTn>
                                        <p:tgtEl>
                                          <p:spTgt spid="9"/>
                                        </p:tgtEl>
                                      </p:cBhvr>
                                      <p:to x="100000" y="95000"/>
                                    </p:animScale>
                                    <p:animScale>
                                      <p:cBhvr>
                                        <p:cTn id="9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CDA71-47AB-4B0E-8E80-7E786C8346E2}"/>
              </a:ext>
            </a:extLst>
          </p:cNvPr>
          <p:cNvSpPr>
            <a:spLocks noGrp="1"/>
          </p:cNvSpPr>
          <p:nvPr>
            <p:ph type="title"/>
          </p:nvPr>
        </p:nvSpPr>
        <p:spPr/>
        <p:txBody>
          <a:bodyPr/>
          <a:lstStyle/>
          <a:p>
            <a:r>
              <a:rPr lang="en-US" dirty="0"/>
              <a:t>QUEUE - OUT</a:t>
            </a:r>
            <a:endParaRPr lang="en-ID" dirty="0"/>
          </a:p>
        </p:txBody>
      </p:sp>
      <p:sp>
        <p:nvSpPr>
          <p:cNvPr id="3" name="Content Placeholder 2">
            <a:extLst>
              <a:ext uri="{FF2B5EF4-FFF2-40B4-BE49-F238E27FC236}">
                <a16:creationId xmlns:a16="http://schemas.microsoft.com/office/drawing/2014/main" id="{2C633DA8-C918-49CB-82DB-138808A9FEEA}"/>
              </a:ext>
            </a:extLst>
          </p:cNvPr>
          <p:cNvSpPr>
            <a:spLocks noGrp="1"/>
          </p:cNvSpPr>
          <p:nvPr>
            <p:ph idx="1"/>
          </p:nvPr>
        </p:nvSpPr>
        <p:spPr/>
        <p:txBody>
          <a:bodyPr/>
          <a:lstStyle/>
          <a:p>
            <a:pPr marL="0" indent="0">
              <a:buNone/>
            </a:pPr>
            <a:endParaRPr lang="en-ID" dirty="0"/>
          </a:p>
        </p:txBody>
      </p:sp>
      <p:sp>
        <p:nvSpPr>
          <p:cNvPr id="4" name="Oval 3">
            <a:extLst>
              <a:ext uri="{FF2B5EF4-FFF2-40B4-BE49-F238E27FC236}">
                <a16:creationId xmlns:a16="http://schemas.microsoft.com/office/drawing/2014/main" id="{08D34406-F659-47F1-AA6B-AF1665CE4622}"/>
              </a:ext>
            </a:extLst>
          </p:cNvPr>
          <p:cNvSpPr/>
          <p:nvPr/>
        </p:nvSpPr>
        <p:spPr>
          <a:xfrm>
            <a:off x="6305005" y="3047999"/>
            <a:ext cx="914400" cy="1558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1</a:t>
            </a:r>
            <a:endParaRPr lang="en-ID" sz="4800"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E4845543-57EB-4C0F-9D45-75BB28F0CC40}"/>
              </a:ext>
            </a:extLst>
          </p:cNvPr>
          <p:cNvSpPr/>
          <p:nvPr/>
        </p:nvSpPr>
        <p:spPr>
          <a:xfrm>
            <a:off x="5203370" y="3047999"/>
            <a:ext cx="914400" cy="1558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2</a:t>
            </a:r>
            <a:endParaRPr lang="en-ID" sz="4800"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7F915377-75F0-4111-BF73-DAF6B2ED01AC}"/>
              </a:ext>
            </a:extLst>
          </p:cNvPr>
          <p:cNvSpPr/>
          <p:nvPr/>
        </p:nvSpPr>
        <p:spPr>
          <a:xfrm>
            <a:off x="4019009" y="3047999"/>
            <a:ext cx="914400" cy="1558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3</a:t>
            </a:r>
            <a:endParaRPr lang="en-ID" sz="4800"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902C77E9-51A3-422E-AB32-B0500E63F8DA}"/>
              </a:ext>
            </a:extLst>
          </p:cNvPr>
          <p:cNvSpPr/>
          <p:nvPr/>
        </p:nvSpPr>
        <p:spPr>
          <a:xfrm>
            <a:off x="2876018" y="3047998"/>
            <a:ext cx="914400" cy="1558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4</a:t>
            </a:r>
            <a:endParaRPr lang="en-ID" sz="4800"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72906F04-FBF1-4758-A4BE-2373AA9A2669}"/>
              </a:ext>
            </a:extLst>
          </p:cNvPr>
          <p:cNvSpPr/>
          <p:nvPr/>
        </p:nvSpPr>
        <p:spPr>
          <a:xfrm>
            <a:off x="1580073" y="3047998"/>
            <a:ext cx="914400" cy="1558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n w="0"/>
                <a:solidFill>
                  <a:schemeClr val="tx1"/>
                </a:solidFill>
                <a:effectLst>
                  <a:outerShdw blurRad="38100" dist="19050" dir="2700000" algn="tl" rotWithShape="0">
                    <a:schemeClr val="dk1">
                      <a:alpha val="40000"/>
                    </a:schemeClr>
                  </a:outerShdw>
                </a:effectLst>
              </a:rPr>
              <a:t>5</a:t>
            </a:r>
            <a:endParaRPr lang="en-ID" sz="4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356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4"/>
                                        </p:tgtEl>
                                      </p:cBhvr>
                                    </p:animEffect>
                                    <p:anim calcmode="lin" valueType="num">
                                      <p:cBhvr>
                                        <p:cTn id="7"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14" dur="26">
                                          <p:stCondLst>
                                            <p:cond delay="620"/>
                                          </p:stCondLst>
                                        </p:cTn>
                                        <p:tgtEl>
                                          <p:spTgt spid="4"/>
                                        </p:tgtEl>
                                      </p:cBhvr>
                                      <p:to x="100000" y="60000"/>
                                    </p:animScale>
                                    <p:animScale>
                                      <p:cBhvr>
                                        <p:cTn id="15" dur="166" decel="50000">
                                          <p:stCondLst>
                                            <p:cond delay="646"/>
                                          </p:stCondLst>
                                        </p:cTn>
                                        <p:tgtEl>
                                          <p:spTgt spid="4"/>
                                        </p:tgtEl>
                                      </p:cBhvr>
                                      <p:to x="100000" y="100000"/>
                                    </p:animScale>
                                    <p:animScale>
                                      <p:cBhvr>
                                        <p:cTn id="16" dur="26">
                                          <p:stCondLst>
                                            <p:cond delay="1312"/>
                                          </p:stCondLst>
                                        </p:cTn>
                                        <p:tgtEl>
                                          <p:spTgt spid="4"/>
                                        </p:tgtEl>
                                      </p:cBhvr>
                                      <p:to x="100000" y="80000"/>
                                    </p:animScale>
                                    <p:animScale>
                                      <p:cBhvr>
                                        <p:cTn id="17" dur="166" decel="50000">
                                          <p:stCondLst>
                                            <p:cond delay="1338"/>
                                          </p:stCondLst>
                                        </p:cTn>
                                        <p:tgtEl>
                                          <p:spTgt spid="4"/>
                                        </p:tgtEl>
                                      </p:cBhvr>
                                      <p:to x="100000" y="100000"/>
                                    </p:animScale>
                                    <p:animScale>
                                      <p:cBhvr>
                                        <p:cTn id="18" dur="26">
                                          <p:stCondLst>
                                            <p:cond delay="1642"/>
                                          </p:stCondLst>
                                        </p:cTn>
                                        <p:tgtEl>
                                          <p:spTgt spid="4"/>
                                        </p:tgtEl>
                                      </p:cBhvr>
                                      <p:to x="100000" y="90000"/>
                                    </p:animScale>
                                    <p:animScale>
                                      <p:cBhvr>
                                        <p:cTn id="19" dur="166" decel="50000">
                                          <p:stCondLst>
                                            <p:cond delay="1668"/>
                                          </p:stCondLst>
                                        </p:cTn>
                                        <p:tgtEl>
                                          <p:spTgt spid="4"/>
                                        </p:tgtEl>
                                      </p:cBhvr>
                                      <p:to x="100000" y="100000"/>
                                    </p:animScale>
                                    <p:animScale>
                                      <p:cBhvr>
                                        <p:cTn id="20" dur="26">
                                          <p:stCondLst>
                                            <p:cond delay="1808"/>
                                          </p:stCondLst>
                                        </p:cTn>
                                        <p:tgtEl>
                                          <p:spTgt spid="4"/>
                                        </p:tgtEl>
                                      </p:cBhvr>
                                      <p:to x="100000" y="95000"/>
                                    </p:animScale>
                                    <p:animScale>
                                      <p:cBhvr>
                                        <p:cTn id="21" dur="166" decel="50000">
                                          <p:stCondLst>
                                            <p:cond delay="1834"/>
                                          </p:stCondLst>
                                        </p:cTn>
                                        <p:tgtEl>
                                          <p:spTgt spid="4"/>
                                        </p:tgtEl>
                                      </p:cBhvr>
                                      <p:to x="100000" y="100000"/>
                                    </p:animScale>
                                    <p:set>
                                      <p:cBhvr>
                                        <p:cTn id="22" dur="1" fill="hold">
                                          <p:stCondLst>
                                            <p:cond delay="19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6"/>
                                        </p:tgtEl>
                                      </p:cBhvr>
                                    </p:animEffect>
                                    <p:anim calcmode="lin" valueType="num">
                                      <p:cBhvr>
                                        <p:cTn id="2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34" dur="26">
                                          <p:stCondLst>
                                            <p:cond delay="620"/>
                                          </p:stCondLst>
                                        </p:cTn>
                                        <p:tgtEl>
                                          <p:spTgt spid="6"/>
                                        </p:tgtEl>
                                      </p:cBhvr>
                                      <p:to x="100000" y="60000"/>
                                    </p:animScale>
                                    <p:animScale>
                                      <p:cBhvr>
                                        <p:cTn id="35" dur="166" decel="50000">
                                          <p:stCondLst>
                                            <p:cond delay="646"/>
                                          </p:stCondLst>
                                        </p:cTn>
                                        <p:tgtEl>
                                          <p:spTgt spid="6"/>
                                        </p:tgtEl>
                                      </p:cBhvr>
                                      <p:to x="100000" y="100000"/>
                                    </p:animScale>
                                    <p:animScale>
                                      <p:cBhvr>
                                        <p:cTn id="36" dur="26">
                                          <p:stCondLst>
                                            <p:cond delay="1312"/>
                                          </p:stCondLst>
                                        </p:cTn>
                                        <p:tgtEl>
                                          <p:spTgt spid="6"/>
                                        </p:tgtEl>
                                      </p:cBhvr>
                                      <p:to x="100000" y="80000"/>
                                    </p:animScale>
                                    <p:animScale>
                                      <p:cBhvr>
                                        <p:cTn id="37" dur="166" decel="50000">
                                          <p:stCondLst>
                                            <p:cond delay="1338"/>
                                          </p:stCondLst>
                                        </p:cTn>
                                        <p:tgtEl>
                                          <p:spTgt spid="6"/>
                                        </p:tgtEl>
                                      </p:cBhvr>
                                      <p:to x="100000" y="100000"/>
                                    </p:animScale>
                                    <p:animScale>
                                      <p:cBhvr>
                                        <p:cTn id="38" dur="26">
                                          <p:stCondLst>
                                            <p:cond delay="1642"/>
                                          </p:stCondLst>
                                        </p:cTn>
                                        <p:tgtEl>
                                          <p:spTgt spid="6"/>
                                        </p:tgtEl>
                                      </p:cBhvr>
                                      <p:to x="100000" y="90000"/>
                                    </p:animScale>
                                    <p:animScale>
                                      <p:cBhvr>
                                        <p:cTn id="39" dur="166" decel="50000">
                                          <p:stCondLst>
                                            <p:cond delay="1668"/>
                                          </p:stCondLst>
                                        </p:cTn>
                                        <p:tgtEl>
                                          <p:spTgt spid="6"/>
                                        </p:tgtEl>
                                      </p:cBhvr>
                                      <p:to x="100000" y="100000"/>
                                    </p:animScale>
                                    <p:animScale>
                                      <p:cBhvr>
                                        <p:cTn id="40" dur="26">
                                          <p:stCondLst>
                                            <p:cond delay="1808"/>
                                          </p:stCondLst>
                                        </p:cTn>
                                        <p:tgtEl>
                                          <p:spTgt spid="6"/>
                                        </p:tgtEl>
                                      </p:cBhvr>
                                      <p:to x="100000" y="95000"/>
                                    </p:animScale>
                                    <p:animScale>
                                      <p:cBhvr>
                                        <p:cTn id="41" dur="166" decel="50000">
                                          <p:stCondLst>
                                            <p:cond delay="1834"/>
                                          </p:stCondLst>
                                        </p:cTn>
                                        <p:tgtEl>
                                          <p:spTgt spid="6"/>
                                        </p:tgtEl>
                                      </p:cBhvr>
                                      <p:to x="100000" y="100000"/>
                                    </p:animScale>
                                    <p:set>
                                      <p:cBhvr>
                                        <p:cTn id="42" dur="1" fill="hold">
                                          <p:stCondLst>
                                            <p:cond delay="1999"/>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6" presetClass="exit" presetSubtype="0" fill="hold" grpId="0" nodeType="clickEffect">
                                  <p:stCondLst>
                                    <p:cond delay="0"/>
                                  </p:stCondLst>
                                  <p:childTnLst>
                                    <p:animEffect transition="out" filter="wipe(down)">
                                      <p:cBhvr>
                                        <p:cTn id="46" dur="180" accel="50000">
                                          <p:stCondLst>
                                            <p:cond delay="1820"/>
                                          </p:stCondLst>
                                        </p:cTn>
                                        <p:tgtEl>
                                          <p:spTgt spid="7"/>
                                        </p:tgtEl>
                                      </p:cBhvr>
                                    </p:animEffect>
                                    <p:anim calcmode="lin" valueType="num">
                                      <p:cBhvr>
                                        <p:cTn id="47"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48"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49"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0"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1"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2"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3"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54" dur="26">
                                          <p:stCondLst>
                                            <p:cond delay="620"/>
                                          </p:stCondLst>
                                        </p:cTn>
                                        <p:tgtEl>
                                          <p:spTgt spid="7"/>
                                        </p:tgtEl>
                                      </p:cBhvr>
                                      <p:to x="100000" y="60000"/>
                                    </p:animScale>
                                    <p:animScale>
                                      <p:cBhvr>
                                        <p:cTn id="55" dur="166" decel="50000">
                                          <p:stCondLst>
                                            <p:cond delay="646"/>
                                          </p:stCondLst>
                                        </p:cTn>
                                        <p:tgtEl>
                                          <p:spTgt spid="7"/>
                                        </p:tgtEl>
                                      </p:cBhvr>
                                      <p:to x="100000" y="100000"/>
                                    </p:animScale>
                                    <p:animScale>
                                      <p:cBhvr>
                                        <p:cTn id="56" dur="26">
                                          <p:stCondLst>
                                            <p:cond delay="1312"/>
                                          </p:stCondLst>
                                        </p:cTn>
                                        <p:tgtEl>
                                          <p:spTgt spid="7"/>
                                        </p:tgtEl>
                                      </p:cBhvr>
                                      <p:to x="100000" y="80000"/>
                                    </p:animScale>
                                    <p:animScale>
                                      <p:cBhvr>
                                        <p:cTn id="57" dur="166" decel="50000">
                                          <p:stCondLst>
                                            <p:cond delay="1338"/>
                                          </p:stCondLst>
                                        </p:cTn>
                                        <p:tgtEl>
                                          <p:spTgt spid="7"/>
                                        </p:tgtEl>
                                      </p:cBhvr>
                                      <p:to x="100000" y="100000"/>
                                    </p:animScale>
                                    <p:animScale>
                                      <p:cBhvr>
                                        <p:cTn id="58" dur="26">
                                          <p:stCondLst>
                                            <p:cond delay="1642"/>
                                          </p:stCondLst>
                                        </p:cTn>
                                        <p:tgtEl>
                                          <p:spTgt spid="7"/>
                                        </p:tgtEl>
                                      </p:cBhvr>
                                      <p:to x="100000" y="90000"/>
                                    </p:animScale>
                                    <p:animScale>
                                      <p:cBhvr>
                                        <p:cTn id="59" dur="166" decel="50000">
                                          <p:stCondLst>
                                            <p:cond delay="1668"/>
                                          </p:stCondLst>
                                        </p:cTn>
                                        <p:tgtEl>
                                          <p:spTgt spid="7"/>
                                        </p:tgtEl>
                                      </p:cBhvr>
                                      <p:to x="100000" y="100000"/>
                                    </p:animScale>
                                    <p:animScale>
                                      <p:cBhvr>
                                        <p:cTn id="60" dur="26">
                                          <p:stCondLst>
                                            <p:cond delay="1808"/>
                                          </p:stCondLst>
                                        </p:cTn>
                                        <p:tgtEl>
                                          <p:spTgt spid="7"/>
                                        </p:tgtEl>
                                      </p:cBhvr>
                                      <p:to x="100000" y="95000"/>
                                    </p:animScale>
                                    <p:animScale>
                                      <p:cBhvr>
                                        <p:cTn id="61" dur="166" decel="50000">
                                          <p:stCondLst>
                                            <p:cond delay="1834"/>
                                          </p:stCondLst>
                                        </p:cTn>
                                        <p:tgtEl>
                                          <p:spTgt spid="7"/>
                                        </p:tgtEl>
                                      </p:cBhvr>
                                      <p:to x="100000" y="100000"/>
                                    </p:animScale>
                                    <p:set>
                                      <p:cBhvr>
                                        <p:cTn id="62" dur="1" fill="hold">
                                          <p:stCondLst>
                                            <p:cond delay="1999"/>
                                          </p:stCondLst>
                                        </p:cTn>
                                        <p:tgtEl>
                                          <p:spTgt spid="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6" presetClass="exit" presetSubtype="0" fill="hold" grpId="0" nodeType="clickEffect">
                                  <p:stCondLst>
                                    <p:cond delay="0"/>
                                  </p:stCondLst>
                                  <p:childTnLst>
                                    <p:animEffect transition="out" filter="wipe(down)">
                                      <p:cBhvr>
                                        <p:cTn id="66" dur="180" accel="50000">
                                          <p:stCondLst>
                                            <p:cond delay="1820"/>
                                          </p:stCondLst>
                                        </p:cTn>
                                        <p:tgtEl>
                                          <p:spTgt spid="8"/>
                                        </p:tgtEl>
                                      </p:cBhvr>
                                    </p:animEffect>
                                    <p:anim calcmode="lin" valueType="num">
                                      <p:cBhvr>
                                        <p:cTn id="67"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68"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69"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0"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1"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2"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3"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74" dur="26">
                                          <p:stCondLst>
                                            <p:cond delay="620"/>
                                          </p:stCondLst>
                                        </p:cTn>
                                        <p:tgtEl>
                                          <p:spTgt spid="8"/>
                                        </p:tgtEl>
                                      </p:cBhvr>
                                      <p:to x="100000" y="60000"/>
                                    </p:animScale>
                                    <p:animScale>
                                      <p:cBhvr>
                                        <p:cTn id="75" dur="166" decel="50000">
                                          <p:stCondLst>
                                            <p:cond delay="646"/>
                                          </p:stCondLst>
                                        </p:cTn>
                                        <p:tgtEl>
                                          <p:spTgt spid="8"/>
                                        </p:tgtEl>
                                      </p:cBhvr>
                                      <p:to x="100000" y="100000"/>
                                    </p:animScale>
                                    <p:animScale>
                                      <p:cBhvr>
                                        <p:cTn id="76" dur="26">
                                          <p:stCondLst>
                                            <p:cond delay="1312"/>
                                          </p:stCondLst>
                                        </p:cTn>
                                        <p:tgtEl>
                                          <p:spTgt spid="8"/>
                                        </p:tgtEl>
                                      </p:cBhvr>
                                      <p:to x="100000" y="80000"/>
                                    </p:animScale>
                                    <p:animScale>
                                      <p:cBhvr>
                                        <p:cTn id="77" dur="166" decel="50000">
                                          <p:stCondLst>
                                            <p:cond delay="1338"/>
                                          </p:stCondLst>
                                        </p:cTn>
                                        <p:tgtEl>
                                          <p:spTgt spid="8"/>
                                        </p:tgtEl>
                                      </p:cBhvr>
                                      <p:to x="100000" y="100000"/>
                                    </p:animScale>
                                    <p:animScale>
                                      <p:cBhvr>
                                        <p:cTn id="78" dur="26">
                                          <p:stCondLst>
                                            <p:cond delay="1642"/>
                                          </p:stCondLst>
                                        </p:cTn>
                                        <p:tgtEl>
                                          <p:spTgt spid="8"/>
                                        </p:tgtEl>
                                      </p:cBhvr>
                                      <p:to x="100000" y="90000"/>
                                    </p:animScale>
                                    <p:animScale>
                                      <p:cBhvr>
                                        <p:cTn id="79" dur="166" decel="50000">
                                          <p:stCondLst>
                                            <p:cond delay="1668"/>
                                          </p:stCondLst>
                                        </p:cTn>
                                        <p:tgtEl>
                                          <p:spTgt spid="8"/>
                                        </p:tgtEl>
                                      </p:cBhvr>
                                      <p:to x="100000" y="100000"/>
                                    </p:animScale>
                                    <p:animScale>
                                      <p:cBhvr>
                                        <p:cTn id="80" dur="26">
                                          <p:stCondLst>
                                            <p:cond delay="1808"/>
                                          </p:stCondLst>
                                        </p:cTn>
                                        <p:tgtEl>
                                          <p:spTgt spid="8"/>
                                        </p:tgtEl>
                                      </p:cBhvr>
                                      <p:to x="100000" y="95000"/>
                                    </p:animScale>
                                    <p:animScale>
                                      <p:cBhvr>
                                        <p:cTn id="81" dur="166" decel="50000">
                                          <p:stCondLst>
                                            <p:cond delay="1834"/>
                                          </p:stCondLst>
                                        </p:cTn>
                                        <p:tgtEl>
                                          <p:spTgt spid="8"/>
                                        </p:tgtEl>
                                      </p:cBhvr>
                                      <p:to x="100000" y="100000"/>
                                    </p:animScale>
                                    <p:set>
                                      <p:cBhvr>
                                        <p:cTn id="82" dur="1" fill="hold">
                                          <p:stCondLst>
                                            <p:cond delay="1999"/>
                                          </p:stCondLst>
                                        </p:cTn>
                                        <p:tgtEl>
                                          <p:spTgt spid="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6" presetClass="exit" presetSubtype="0" fill="hold" grpId="0" nodeType="clickEffect">
                                  <p:stCondLst>
                                    <p:cond delay="0"/>
                                  </p:stCondLst>
                                  <p:childTnLst>
                                    <p:animEffect transition="out" filter="wipe(down)">
                                      <p:cBhvr>
                                        <p:cTn id="86" dur="180" accel="50000">
                                          <p:stCondLst>
                                            <p:cond delay="1820"/>
                                          </p:stCondLst>
                                        </p:cTn>
                                        <p:tgtEl>
                                          <p:spTgt spid="9"/>
                                        </p:tgtEl>
                                      </p:cBhvr>
                                    </p:animEffect>
                                    <p:anim calcmode="lin" valueType="num">
                                      <p:cBhvr>
                                        <p:cTn id="87" dur="1822" tmFilter="0,0; 0.14,0.31; 0.43,0.73; 0.71,0.91; 1.0,1.0">
                                          <p:stCondLst>
                                            <p:cond delay="0"/>
                                          </p:stCondLst>
                                        </p:cTn>
                                        <p:tgtEl>
                                          <p:spTgt spid="9"/>
                                        </p:tgtEl>
                                        <p:attrNameLst>
                                          <p:attrName>ppt_x</p:attrName>
                                        </p:attrNameLst>
                                      </p:cBhvr>
                                      <p:tavLst>
                                        <p:tav tm="0">
                                          <p:val>
                                            <p:strVal val="ppt_x"/>
                                          </p:val>
                                        </p:tav>
                                        <p:tav tm="100000">
                                          <p:val>
                                            <p:strVal val="#ppt_x+0.25"/>
                                          </p:val>
                                        </p:tav>
                                      </p:tavLst>
                                    </p:anim>
                                    <p:anim calcmode="lin" valueType="num">
                                      <p:cBhvr>
                                        <p:cTn id="88" dur="178">
                                          <p:stCondLst>
                                            <p:cond delay="1822"/>
                                          </p:stCondLst>
                                        </p:cTn>
                                        <p:tgtEl>
                                          <p:spTgt spid="9"/>
                                        </p:tgtEl>
                                        <p:attrNameLst>
                                          <p:attrName>ppt_x</p:attrName>
                                        </p:attrNameLst>
                                      </p:cBhvr>
                                      <p:tavLst>
                                        <p:tav tm="0">
                                          <p:val>
                                            <p:strVal val="ppt_x"/>
                                          </p:val>
                                        </p:tav>
                                        <p:tav tm="100000">
                                          <p:val>
                                            <p:strVal val="ppt_x"/>
                                          </p:val>
                                        </p:tav>
                                      </p:tavLst>
                                    </p:anim>
                                    <p:anim calcmode="lin" valueType="num">
                                      <p:cBhvr>
                                        <p:cTn id="89" dur="664" tmFilter="0.0,0.0;0.25,0.07;0.50,0.2;0.75,0.467;1.0,1.0">
                                          <p:stCondLst>
                                            <p:cond delay="0"/>
                                          </p:stCondLst>
                                        </p:cTn>
                                        <p:tgtEl>
                                          <p:spTgt spid="9"/>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0" dur="664" tmFilter="0, 0; 0.125,0.2665; 0.25,0.4; 0.375,0.465; 0.5,0.5;  0.625,0.535; 0.75,0.6; 0.875,0.7335; 1,1">
                                          <p:stCondLst>
                                            <p:cond delay="664"/>
                                          </p:stCondLst>
                                        </p:cTn>
                                        <p:tgtEl>
                                          <p:spTgt spid="9"/>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1" dur="332" tmFilter="0, 0; 0.125,0.2665; 0.25,0.4; 0.375,0.465; 0.5,0.5;  0.625,0.535; 0.75,0.6; 0.875,0.7335; 1,1">
                                          <p:stCondLst>
                                            <p:cond delay="1324"/>
                                          </p:stCondLst>
                                        </p:cTn>
                                        <p:tgtEl>
                                          <p:spTgt spid="9"/>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92" dur="164" tmFilter="0, 0; 0.125,0.2665; 0.25,0.4; 0.375,0.465; 0.5,0.5;  0.625,0.535; 0.75,0.6; 0.875,0.7335; 1,1">
                                          <p:stCondLst>
                                            <p:cond delay="1656"/>
                                          </p:stCondLst>
                                        </p:cTn>
                                        <p:tgtEl>
                                          <p:spTgt spid="9"/>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3" dur="180" accel="50000">
                                          <p:stCondLst>
                                            <p:cond delay="1820"/>
                                          </p:stCondLst>
                                        </p:cTn>
                                        <p:tgtEl>
                                          <p:spTgt spid="9"/>
                                        </p:tgtEl>
                                        <p:attrNameLst>
                                          <p:attrName>ppt_y</p:attrName>
                                        </p:attrNameLst>
                                      </p:cBhvr>
                                      <p:tavLst>
                                        <p:tav tm="0">
                                          <p:val>
                                            <p:strVal val="ppt_y"/>
                                          </p:val>
                                        </p:tav>
                                        <p:tav tm="100000">
                                          <p:val>
                                            <p:strVal val="ppt_y+ppt_h"/>
                                          </p:val>
                                        </p:tav>
                                      </p:tavLst>
                                    </p:anim>
                                    <p:animScale>
                                      <p:cBhvr>
                                        <p:cTn id="94" dur="26">
                                          <p:stCondLst>
                                            <p:cond delay="620"/>
                                          </p:stCondLst>
                                        </p:cTn>
                                        <p:tgtEl>
                                          <p:spTgt spid="9"/>
                                        </p:tgtEl>
                                      </p:cBhvr>
                                      <p:to x="100000" y="60000"/>
                                    </p:animScale>
                                    <p:animScale>
                                      <p:cBhvr>
                                        <p:cTn id="95" dur="166" decel="50000">
                                          <p:stCondLst>
                                            <p:cond delay="646"/>
                                          </p:stCondLst>
                                        </p:cTn>
                                        <p:tgtEl>
                                          <p:spTgt spid="9"/>
                                        </p:tgtEl>
                                      </p:cBhvr>
                                      <p:to x="100000" y="100000"/>
                                    </p:animScale>
                                    <p:animScale>
                                      <p:cBhvr>
                                        <p:cTn id="96" dur="26">
                                          <p:stCondLst>
                                            <p:cond delay="1312"/>
                                          </p:stCondLst>
                                        </p:cTn>
                                        <p:tgtEl>
                                          <p:spTgt spid="9"/>
                                        </p:tgtEl>
                                      </p:cBhvr>
                                      <p:to x="100000" y="80000"/>
                                    </p:animScale>
                                    <p:animScale>
                                      <p:cBhvr>
                                        <p:cTn id="97" dur="166" decel="50000">
                                          <p:stCondLst>
                                            <p:cond delay="1338"/>
                                          </p:stCondLst>
                                        </p:cTn>
                                        <p:tgtEl>
                                          <p:spTgt spid="9"/>
                                        </p:tgtEl>
                                      </p:cBhvr>
                                      <p:to x="100000" y="100000"/>
                                    </p:animScale>
                                    <p:animScale>
                                      <p:cBhvr>
                                        <p:cTn id="98" dur="26">
                                          <p:stCondLst>
                                            <p:cond delay="1642"/>
                                          </p:stCondLst>
                                        </p:cTn>
                                        <p:tgtEl>
                                          <p:spTgt spid="9"/>
                                        </p:tgtEl>
                                      </p:cBhvr>
                                      <p:to x="100000" y="90000"/>
                                    </p:animScale>
                                    <p:animScale>
                                      <p:cBhvr>
                                        <p:cTn id="99" dur="166" decel="50000">
                                          <p:stCondLst>
                                            <p:cond delay="1668"/>
                                          </p:stCondLst>
                                        </p:cTn>
                                        <p:tgtEl>
                                          <p:spTgt spid="9"/>
                                        </p:tgtEl>
                                      </p:cBhvr>
                                      <p:to x="100000" y="100000"/>
                                    </p:animScale>
                                    <p:animScale>
                                      <p:cBhvr>
                                        <p:cTn id="100" dur="26">
                                          <p:stCondLst>
                                            <p:cond delay="1808"/>
                                          </p:stCondLst>
                                        </p:cTn>
                                        <p:tgtEl>
                                          <p:spTgt spid="9"/>
                                        </p:tgtEl>
                                      </p:cBhvr>
                                      <p:to x="100000" y="95000"/>
                                    </p:animScale>
                                    <p:animScale>
                                      <p:cBhvr>
                                        <p:cTn id="101" dur="166" decel="50000">
                                          <p:stCondLst>
                                            <p:cond delay="1834"/>
                                          </p:stCondLst>
                                        </p:cTn>
                                        <p:tgtEl>
                                          <p:spTgt spid="9"/>
                                        </p:tgtEl>
                                      </p:cBhvr>
                                      <p:to x="100000" y="100000"/>
                                    </p:animScale>
                                    <p:set>
                                      <p:cBhvr>
                                        <p:cTn id="102"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405B4-FF70-4D7E-897B-4F43D703D29A}"/>
              </a:ext>
            </a:extLst>
          </p:cNvPr>
          <p:cNvSpPr>
            <a:spLocks noGrp="1"/>
          </p:cNvSpPr>
          <p:nvPr>
            <p:ph type="title"/>
          </p:nvPr>
        </p:nvSpPr>
        <p:spPr/>
        <p:txBody>
          <a:bodyPr/>
          <a:lstStyle/>
          <a:p>
            <a:r>
              <a:rPr lang="en-US" dirty="0"/>
              <a:t>QUEUE</a:t>
            </a:r>
            <a:endParaRPr lang="en-ID" dirty="0"/>
          </a:p>
        </p:txBody>
      </p:sp>
      <p:sp>
        <p:nvSpPr>
          <p:cNvPr id="3" name="Content Placeholder 2">
            <a:extLst>
              <a:ext uri="{FF2B5EF4-FFF2-40B4-BE49-F238E27FC236}">
                <a16:creationId xmlns:a16="http://schemas.microsoft.com/office/drawing/2014/main" id="{B0DCBCC9-8D50-4817-924C-4083B97AB2BE}"/>
              </a:ext>
            </a:extLst>
          </p:cNvPr>
          <p:cNvSpPr>
            <a:spLocks noGrp="1"/>
          </p:cNvSpPr>
          <p:nvPr>
            <p:ph idx="1"/>
          </p:nvPr>
        </p:nvSpPr>
        <p:spPr/>
        <p:txBody>
          <a:bodyPr/>
          <a:lstStyle/>
          <a:p>
            <a:pPr marL="0" indent="0">
              <a:buNone/>
            </a:pPr>
            <a:r>
              <a:rPr lang="en-ID" b="0" i="0" dirty="0">
                <a:solidFill>
                  <a:srgbClr val="000000"/>
                </a:solidFill>
                <a:effectLst/>
                <a:latin typeface="Arial" panose="020B0604020202020204" pitchFamily="34" charset="0"/>
              </a:rPr>
              <a:t>abstract data structure </a:t>
            </a:r>
          </a:p>
          <a:p>
            <a:pPr marL="0" indent="0">
              <a:buNone/>
            </a:pPr>
            <a:r>
              <a:rPr lang="en-ID" dirty="0" err="1">
                <a:solidFill>
                  <a:srgbClr val="000000"/>
                </a:solidFill>
                <a:latin typeface="Arial" panose="020B0604020202020204" pitchFamily="34" charset="0"/>
              </a:rPr>
              <a:t>Mengikuti</a:t>
            </a:r>
            <a:r>
              <a:rPr lang="en-ID" dirty="0">
                <a:solidFill>
                  <a:srgbClr val="000000"/>
                </a:solidFill>
                <a:latin typeface="Arial" panose="020B0604020202020204" pitchFamily="34" charset="0"/>
              </a:rPr>
              <a:t> </a:t>
            </a:r>
            <a:r>
              <a:rPr lang="en-ID" dirty="0" err="1">
                <a:solidFill>
                  <a:srgbClr val="000000"/>
                </a:solidFill>
                <a:latin typeface="Arial" panose="020B0604020202020204" pitchFamily="34" charset="0"/>
              </a:rPr>
              <a:t>urutan</a:t>
            </a:r>
            <a:r>
              <a:rPr lang="en-ID" dirty="0">
                <a:solidFill>
                  <a:srgbClr val="000000"/>
                </a:solidFill>
                <a:latin typeface="Arial" panose="020B0604020202020204" pitchFamily="34" charset="0"/>
              </a:rPr>
              <a:t> FIFO </a:t>
            </a:r>
            <a:r>
              <a:rPr lang="en-ID" dirty="0" err="1">
                <a:solidFill>
                  <a:srgbClr val="000000"/>
                </a:solidFill>
                <a:latin typeface="Arial" panose="020B0604020202020204" pitchFamily="34" charset="0"/>
              </a:rPr>
              <a:t>atau</a:t>
            </a:r>
            <a:r>
              <a:rPr lang="en-ID" dirty="0">
                <a:solidFill>
                  <a:srgbClr val="000000"/>
                </a:solidFill>
                <a:latin typeface="Arial" panose="020B0604020202020204" pitchFamily="34" charset="0"/>
              </a:rPr>
              <a:t> LILO</a:t>
            </a:r>
            <a:endParaRPr lang="en-ID" dirty="0"/>
          </a:p>
        </p:txBody>
      </p:sp>
    </p:spTree>
    <p:extLst>
      <p:ext uri="{BB962C8B-B14F-4D97-AF65-F5344CB8AC3E}">
        <p14:creationId xmlns:p14="http://schemas.microsoft.com/office/powerpoint/2010/main" val="114584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D883-0A6B-4C1C-A1C8-27E25FC768DB}"/>
              </a:ext>
            </a:extLst>
          </p:cNvPr>
          <p:cNvSpPr>
            <a:spLocks noGrp="1"/>
          </p:cNvSpPr>
          <p:nvPr>
            <p:ph type="title"/>
          </p:nvPr>
        </p:nvSpPr>
        <p:spPr/>
        <p:txBody>
          <a:bodyPr>
            <a:normAutofit/>
          </a:bodyPr>
          <a:lstStyle/>
          <a:p>
            <a:r>
              <a:rPr lang="en-ID" b="0" i="0" dirty="0">
                <a:effectLst/>
                <a:latin typeface="Arial" panose="020B0604020202020204" pitchFamily="34" charset="0"/>
              </a:rPr>
              <a:t>Queue Representation</a:t>
            </a:r>
            <a:endParaRPr lang="en-ID" dirty="0"/>
          </a:p>
        </p:txBody>
      </p:sp>
      <p:pic>
        <p:nvPicPr>
          <p:cNvPr id="2050" name="Picture 2" descr="Queue Example">
            <a:extLst>
              <a:ext uri="{FF2B5EF4-FFF2-40B4-BE49-F238E27FC236}">
                <a16:creationId xmlns:a16="http://schemas.microsoft.com/office/drawing/2014/main" id="{B8E5C870-BCAB-4807-88FA-A691AB9EE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2038350"/>
            <a:ext cx="7792539" cy="18961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Queue Example">
            <a:extLst>
              <a:ext uri="{FF2B5EF4-FFF2-40B4-BE49-F238E27FC236}">
                <a16:creationId xmlns:a16="http://schemas.microsoft.com/office/drawing/2014/main" id="{1AC1F88E-E2A8-4E77-95CF-F64443B3D53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49" y="4393616"/>
            <a:ext cx="7620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88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21E3-32F9-4496-87F8-40EC6D895583}"/>
              </a:ext>
            </a:extLst>
          </p:cNvPr>
          <p:cNvSpPr>
            <a:spLocks noGrp="1"/>
          </p:cNvSpPr>
          <p:nvPr>
            <p:ph type="title"/>
          </p:nvPr>
        </p:nvSpPr>
        <p:spPr/>
        <p:txBody>
          <a:bodyPr/>
          <a:lstStyle/>
          <a:p>
            <a:r>
              <a:rPr lang="en-US" dirty="0"/>
              <a:t>Bagian QUEUE</a:t>
            </a:r>
            <a:endParaRPr lang="en-ID" dirty="0"/>
          </a:p>
        </p:txBody>
      </p:sp>
      <p:pic>
        <p:nvPicPr>
          <p:cNvPr id="5" name="Content Placeholder 4">
            <a:extLst>
              <a:ext uri="{FF2B5EF4-FFF2-40B4-BE49-F238E27FC236}">
                <a16:creationId xmlns:a16="http://schemas.microsoft.com/office/drawing/2014/main" id="{843FAEB3-E61B-4677-A860-1F5040B70410}"/>
              </a:ext>
            </a:extLst>
          </p:cNvPr>
          <p:cNvPicPr>
            <a:picLocks noGrp="1" noChangeAspect="1"/>
          </p:cNvPicPr>
          <p:nvPr>
            <p:ph sz="half" idx="1"/>
          </p:nvPr>
        </p:nvPicPr>
        <p:blipFill>
          <a:blip r:embed="rId2"/>
          <a:stretch>
            <a:fillRect/>
          </a:stretch>
        </p:blipFill>
        <p:spPr>
          <a:xfrm>
            <a:off x="446587" y="2320505"/>
            <a:ext cx="3786226" cy="3118870"/>
          </a:xfrm>
        </p:spPr>
      </p:pic>
      <p:sp>
        <p:nvSpPr>
          <p:cNvPr id="6" name="Content Placeholder 5">
            <a:extLst>
              <a:ext uri="{FF2B5EF4-FFF2-40B4-BE49-F238E27FC236}">
                <a16:creationId xmlns:a16="http://schemas.microsoft.com/office/drawing/2014/main" id="{4DE42AF1-AC2E-413B-99B4-28F621F0B841}"/>
              </a:ext>
            </a:extLst>
          </p:cNvPr>
          <p:cNvSpPr>
            <a:spLocks noGrp="1"/>
          </p:cNvSpPr>
          <p:nvPr>
            <p:ph sz="half" idx="2"/>
          </p:nvPr>
        </p:nvSpPr>
        <p:spPr/>
        <p:txBody>
          <a:bodyPr/>
          <a:lstStyle/>
          <a:p>
            <a:r>
              <a:rPr lang="en-US" dirty="0"/>
              <a:t>Front : </a:t>
            </a:r>
            <a:r>
              <a:rPr lang="en-US" dirty="0" err="1"/>
              <a:t>antrian</a:t>
            </a:r>
            <a:r>
              <a:rPr lang="en-US" dirty="0"/>
              <a:t> paling </a:t>
            </a:r>
            <a:r>
              <a:rPr lang="en-US" dirty="0" err="1"/>
              <a:t>depan</a:t>
            </a:r>
            <a:endParaRPr lang="en-US" dirty="0"/>
          </a:p>
          <a:p>
            <a:endParaRPr lang="en-US" dirty="0"/>
          </a:p>
          <a:p>
            <a:r>
              <a:rPr lang="en-US" dirty="0"/>
              <a:t>Rear/Tail : </a:t>
            </a:r>
            <a:r>
              <a:rPr lang="en-US" dirty="0" err="1"/>
              <a:t>antrian</a:t>
            </a:r>
            <a:r>
              <a:rPr lang="en-US" dirty="0"/>
              <a:t> paling </a:t>
            </a:r>
            <a:r>
              <a:rPr lang="en-US" dirty="0" err="1"/>
              <a:t>belakang</a:t>
            </a:r>
            <a:endParaRPr lang="en-ID" dirty="0"/>
          </a:p>
        </p:txBody>
      </p:sp>
    </p:spTree>
    <p:extLst>
      <p:ext uri="{BB962C8B-B14F-4D97-AF65-F5344CB8AC3E}">
        <p14:creationId xmlns:p14="http://schemas.microsoft.com/office/powerpoint/2010/main" val="301428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F761-1D78-49A1-ACB2-FDED588FEA7E}"/>
              </a:ext>
            </a:extLst>
          </p:cNvPr>
          <p:cNvSpPr>
            <a:spLocks noGrp="1"/>
          </p:cNvSpPr>
          <p:nvPr>
            <p:ph type="title"/>
          </p:nvPr>
        </p:nvSpPr>
        <p:spPr/>
        <p:txBody>
          <a:bodyPr/>
          <a:lstStyle/>
          <a:p>
            <a:r>
              <a:rPr lang="en-US" dirty="0"/>
              <a:t>Enqueue</a:t>
            </a:r>
            <a:endParaRPr lang="en-ID" dirty="0"/>
          </a:p>
        </p:txBody>
      </p:sp>
      <p:sp>
        <p:nvSpPr>
          <p:cNvPr id="3" name="Content Placeholder 2">
            <a:extLst>
              <a:ext uri="{FF2B5EF4-FFF2-40B4-BE49-F238E27FC236}">
                <a16:creationId xmlns:a16="http://schemas.microsoft.com/office/drawing/2014/main" id="{6CF19D74-C653-4585-B110-A24E2FAD0E16}"/>
              </a:ext>
            </a:extLst>
          </p:cNvPr>
          <p:cNvSpPr>
            <a:spLocks noGrp="1"/>
          </p:cNvSpPr>
          <p:nvPr>
            <p:ph idx="1"/>
          </p:nvPr>
        </p:nvSpPr>
        <p:spPr>
          <a:xfrm>
            <a:off x="628650" y="4667250"/>
            <a:ext cx="7886700" cy="1509712"/>
          </a:xfrm>
        </p:spPr>
        <p:txBody>
          <a:bodyPr/>
          <a:lstStyle/>
          <a:p>
            <a:pPr marL="0" indent="0">
              <a:buNone/>
            </a:pPr>
            <a:r>
              <a:rPr lang="en-US" dirty="0"/>
              <a:t>Enqueue : proses </a:t>
            </a:r>
            <a:r>
              <a:rPr lang="en-US" dirty="0" err="1"/>
              <a:t>menambah</a:t>
            </a:r>
            <a:r>
              <a:rPr lang="en-US" dirty="0"/>
              <a:t> item/data </a:t>
            </a:r>
            <a:r>
              <a:rPr lang="en-US" dirty="0" err="1"/>
              <a:t>ke</a:t>
            </a:r>
            <a:r>
              <a:rPr lang="en-US" dirty="0"/>
              <a:t> </a:t>
            </a:r>
            <a:r>
              <a:rPr lang="en-US" dirty="0" err="1"/>
              <a:t>dalam</a:t>
            </a:r>
            <a:r>
              <a:rPr lang="en-US" dirty="0"/>
              <a:t> queue</a:t>
            </a:r>
            <a:endParaRPr lang="en-ID" dirty="0"/>
          </a:p>
        </p:txBody>
      </p:sp>
      <p:pic>
        <p:nvPicPr>
          <p:cNvPr id="5" name="Picture 4">
            <a:extLst>
              <a:ext uri="{FF2B5EF4-FFF2-40B4-BE49-F238E27FC236}">
                <a16:creationId xmlns:a16="http://schemas.microsoft.com/office/drawing/2014/main" id="{1F01AAE9-86D0-4567-8756-ED76CCEB3EAE}"/>
              </a:ext>
            </a:extLst>
          </p:cNvPr>
          <p:cNvPicPr>
            <a:picLocks noChangeAspect="1"/>
          </p:cNvPicPr>
          <p:nvPr/>
        </p:nvPicPr>
        <p:blipFill>
          <a:blip r:embed="rId2"/>
          <a:stretch>
            <a:fillRect/>
          </a:stretch>
        </p:blipFill>
        <p:spPr>
          <a:xfrm>
            <a:off x="1589773" y="1755321"/>
            <a:ext cx="5812920" cy="2773136"/>
          </a:xfrm>
          <a:prstGeom prst="rect">
            <a:avLst/>
          </a:prstGeom>
        </p:spPr>
      </p:pic>
    </p:spTree>
    <p:extLst>
      <p:ext uri="{BB962C8B-B14F-4D97-AF65-F5344CB8AC3E}">
        <p14:creationId xmlns:p14="http://schemas.microsoft.com/office/powerpoint/2010/main" val="313270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F761-1D78-49A1-ACB2-FDED588FEA7E}"/>
              </a:ext>
            </a:extLst>
          </p:cNvPr>
          <p:cNvSpPr>
            <a:spLocks noGrp="1"/>
          </p:cNvSpPr>
          <p:nvPr>
            <p:ph type="title"/>
          </p:nvPr>
        </p:nvSpPr>
        <p:spPr/>
        <p:txBody>
          <a:bodyPr/>
          <a:lstStyle/>
          <a:p>
            <a:r>
              <a:rPr lang="en-US" dirty="0"/>
              <a:t>Dequeue</a:t>
            </a:r>
            <a:endParaRPr lang="en-ID" dirty="0"/>
          </a:p>
        </p:txBody>
      </p:sp>
      <p:sp>
        <p:nvSpPr>
          <p:cNvPr id="3" name="Content Placeholder 2">
            <a:extLst>
              <a:ext uri="{FF2B5EF4-FFF2-40B4-BE49-F238E27FC236}">
                <a16:creationId xmlns:a16="http://schemas.microsoft.com/office/drawing/2014/main" id="{6CF19D74-C653-4585-B110-A24E2FAD0E16}"/>
              </a:ext>
            </a:extLst>
          </p:cNvPr>
          <p:cNvSpPr>
            <a:spLocks noGrp="1"/>
          </p:cNvSpPr>
          <p:nvPr>
            <p:ph idx="1"/>
          </p:nvPr>
        </p:nvSpPr>
        <p:spPr>
          <a:xfrm>
            <a:off x="628650" y="4667250"/>
            <a:ext cx="7886700" cy="1509712"/>
          </a:xfrm>
        </p:spPr>
        <p:txBody>
          <a:bodyPr/>
          <a:lstStyle/>
          <a:p>
            <a:pPr marL="0" indent="0">
              <a:buNone/>
            </a:pPr>
            <a:r>
              <a:rPr lang="en-US" dirty="0"/>
              <a:t>Dequeue : proses </a:t>
            </a:r>
            <a:r>
              <a:rPr lang="en-US" dirty="0" err="1"/>
              <a:t>menghapus</a:t>
            </a:r>
            <a:r>
              <a:rPr lang="en-US" dirty="0"/>
              <a:t> item/data </a:t>
            </a:r>
            <a:r>
              <a:rPr lang="en-US" dirty="0" err="1"/>
              <a:t>ke</a:t>
            </a:r>
            <a:r>
              <a:rPr lang="en-US" dirty="0"/>
              <a:t> </a:t>
            </a:r>
            <a:r>
              <a:rPr lang="en-US" dirty="0" err="1"/>
              <a:t>dari</a:t>
            </a:r>
            <a:r>
              <a:rPr lang="en-US" dirty="0"/>
              <a:t> queue</a:t>
            </a:r>
            <a:endParaRPr lang="en-ID" dirty="0"/>
          </a:p>
        </p:txBody>
      </p:sp>
      <p:pic>
        <p:nvPicPr>
          <p:cNvPr id="6" name="Picture 5">
            <a:extLst>
              <a:ext uri="{FF2B5EF4-FFF2-40B4-BE49-F238E27FC236}">
                <a16:creationId xmlns:a16="http://schemas.microsoft.com/office/drawing/2014/main" id="{CA61DB89-EC1F-469B-908D-F22E95025119}"/>
              </a:ext>
            </a:extLst>
          </p:cNvPr>
          <p:cNvPicPr>
            <a:picLocks noChangeAspect="1"/>
          </p:cNvPicPr>
          <p:nvPr/>
        </p:nvPicPr>
        <p:blipFill>
          <a:blip r:embed="rId2"/>
          <a:stretch>
            <a:fillRect/>
          </a:stretch>
        </p:blipFill>
        <p:spPr>
          <a:xfrm>
            <a:off x="1326168" y="1795053"/>
            <a:ext cx="6347852" cy="2663735"/>
          </a:xfrm>
          <a:prstGeom prst="rect">
            <a:avLst/>
          </a:prstGeom>
        </p:spPr>
      </p:pic>
    </p:spTree>
    <p:extLst>
      <p:ext uri="{BB962C8B-B14F-4D97-AF65-F5344CB8AC3E}">
        <p14:creationId xmlns:p14="http://schemas.microsoft.com/office/powerpoint/2010/main" val="584328585"/>
      </p:ext>
    </p:extLst>
  </p:cSld>
  <p:clrMapOvr>
    <a:masterClrMapping/>
  </p:clrMapOvr>
</p:sld>
</file>

<file path=ppt/theme/theme1.xml><?xml version="1.0" encoding="utf-8"?>
<a:theme xmlns:a="http://schemas.openxmlformats.org/drawingml/2006/main" name="Office Theme">
  <a:themeElements>
    <a:clrScheme name="Custom Gold">
      <a:dk1>
        <a:sysClr val="windowText" lastClr="000000"/>
      </a:dk1>
      <a:lt1>
        <a:sysClr val="window" lastClr="FFFFFF"/>
      </a:lt1>
      <a:dk2>
        <a:srgbClr val="39302A"/>
      </a:dk2>
      <a:lt2>
        <a:srgbClr val="E5DEDB"/>
      </a:lt2>
      <a:accent1>
        <a:srgbClr val="FFDF6A"/>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TotalTime>
  <Words>325</Words>
  <Application>Microsoft Office PowerPoint</Application>
  <PresentationFormat>On-screen Show (4:3)</PresentationFormat>
  <Paragraphs>56</Paragraphs>
  <Slides>24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Georgia</vt:lpstr>
      <vt:lpstr>Times New Roman</vt:lpstr>
      <vt:lpstr>urw-din</vt:lpstr>
      <vt:lpstr>Office Theme</vt:lpstr>
      <vt:lpstr>QUEUE</vt:lpstr>
      <vt:lpstr>PowerPoint Presentation</vt:lpstr>
      <vt:lpstr>QUEUE - IN</vt:lpstr>
      <vt:lpstr>QUEUE - OUT</vt:lpstr>
      <vt:lpstr>QUEUE</vt:lpstr>
      <vt:lpstr>Queue Representation</vt:lpstr>
      <vt:lpstr>Bagian QUEUE</vt:lpstr>
      <vt:lpstr>Enqueue</vt:lpstr>
      <vt:lpstr>Dequeue</vt:lpstr>
      <vt:lpstr>Operasi-operasi dalam Queue</vt:lpstr>
      <vt:lpstr>Steps for ENQUEUE</vt:lpstr>
      <vt:lpstr>PowerPoint Presentation</vt:lpstr>
      <vt:lpstr>Steps for DEQUEUE</vt:lpstr>
      <vt:lpstr>PowerPoint Presentation</vt:lpstr>
      <vt:lpstr>Array implementation Of Queue </vt:lpstr>
      <vt:lpstr>QUEUE Implementation in Circular Manner</vt:lpstr>
      <vt:lpstr>Implementasi</vt:lpstr>
      <vt:lpstr>Deklarasi</vt:lpstr>
      <vt:lpstr>Operasi isFull dan isEmpty</vt:lpstr>
      <vt:lpstr>Operasi Enqueue</vt:lpstr>
      <vt:lpstr>Operasi Dequeue</vt:lpstr>
      <vt:lpstr>Operasi head() &amp; tail()</vt:lpstr>
      <vt:lpstr>Contoh program main()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Rizky Fenaldo Maulana</dc:creator>
  <cp:lastModifiedBy>Kharisma Monika</cp:lastModifiedBy>
  <cp:revision>32</cp:revision>
  <dcterms:created xsi:type="dcterms:W3CDTF">2021-07-13T01:37:28Z</dcterms:created>
  <dcterms:modified xsi:type="dcterms:W3CDTF">2022-04-12T16:44:54Z</dcterms:modified>
</cp:coreProperties>
</file>